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30" r:id="rId4"/>
    <p:sldId id="304" r:id="rId5"/>
    <p:sldId id="318" r:id="rId6"/>
    <p:sldId id="282" r:id="rId7"/>
    <p:sldId id="260" r:id="rId8"/>
    <p:sldId id="315" r:id="rId9"/>
    <p:sldId id="322" r:id="rId10"/>
    <p:sldId id="317" r:id="rId11"/>
    <p:sldId id="323" r:id="rId12"/>
    <p:sldId id="257" r:id="rId13"/>
    <p:sldId id="324" r:id="rId14"/>
    <p:sldId id="302" r:id="rId15"/>
    <p:sldId id="289" r:id="rId16"/>
    <p:sldId id="326" r:id="rId17"/>
    <p:sldId id="332" r:id="rId18"/>
    <p:sldId id="290" r:id="rId19"/>
    <p:sldId id="337" r:id="rId20"/>
    <p:sldId id="325" r:id="rId21"/>
    <p:sldId id="333" r:id="rId22"/>
    <p:sldId id="335" r:id="rId23"/>
    <p:sldId id="338" r:id="rId24"/>
    <p:sldId id="339" r:id="rId25"/>
    <p:sldId id="334" r:id="rId26"/>
    <p:sldId id="34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da-DK" smtClean="0"/>
              <a:pPr/>
              <a:t>26-08-2020</a:t>
            </a:fld>
            <a:endParaRPr lang="da-DK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70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da-DK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3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74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plus indvendig renovering og udvidelse 2019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03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KK_medarbejder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17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Gravermedhjælper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19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Gravermedhjælper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35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Gravermedhjælper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KK-medarbejder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72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KK-medarbejder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62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da-DK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da-DK" sz="4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 i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i master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i master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da-DK"/>
              <a:pPr/>
              <a:t>26-08-2020</a:t>
            </a:fld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‹nr.›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a-DK"/>
              <a:t>Klik for at redigere titeltypografien i masteren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da-DK" sz="1000">
                <a:latin typeface="+mn-lt"/>
              </a:defRPr>
            </a:lvl1pPr>
          </a:lstStyle>
          <a:p>
            <a:fld id="{5C14FD69-4A85-4715-A222-ABB225B63BC6}" type="datetimeFigureOut">
              <a:rPr lang="da-DK"/>
              <a:pPr/>
              <a:t>26-08-2020</a:t>
            </a:fld>
            <a:endParaRPr lang="da-DK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da-DK" sz="1000">
                <a:latin typeface="+mn-lt"/>
              </a:defRPr>
            </a:lvl1pPr>
          </a:lstStyle>
          <a:p>
            <a:pPr algn="ctr"/>
            <a:endParaRPr lang="da-DK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da-DK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‹nr.›</a:t>
            </a:fld>
            <a:endParaRPr lang="da-DK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da-DK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da-DK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da-DK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da-DK" sz="2800">
          <a:latin typeface="+mn-lt"/>
        </a:defRPr>
      </a:lvl1pPr>
      <a:lvl2pPr marL="742950" indent="-285750" eaLnBrk="1" hangingPunct="1">
        <a:buChar char="–"/>
        <a:defRPr lang="da-DK" sz="2400">
          <a:latin typeface="+mn-lt"/>
        </a:defRPr>
      </a:lvl2pPr>
      <a:lvl3pPr marL="1143000" indent="-228600" eaLnBrk="1" hangingPunct="1">
        <a:buChar char="•"/>
        <a:defRPr lang="da-DK" sz="2400">
          <a:latin typeface="+mn-lt"/>
        </a:defRPr>
      </a:lvl3pPr>
      <a:lvl4pPr marL="1600200" indent="-228600" eaLnBrk="1" hangingPunct="1">
        <a:buChar char="–"/>
        <a:defRPr lang="da-DK" sz="2000">
          <a:latin typeface="+mn-lt"/>
        </a:defRPr>
      </a:lvl4pPr>
      <a:lvl5pPr marL="2057400" indent="-228600" eaLnBrk="1" hangingPunct="1">
        <a:buChar char="»"/>
        <a:defRPr lang="da-DK" sz="2000">
          <a:latin typeface="+mn-lt"/>
        </a:defRPr>
      </a:lvl5pPr>
      <a:lvl6pPr marL="2514600" indent="-228600" eaLnBrk="1" hangingPunct="1">
        <a:buChar char="•"/>
        <a:defRPr lang="da-DK" sz="2000"/>
      </a:lvl6pPr>
      <a:lvl7pPr marL="2971800" indent="-228600" eaLnBrk="1" hangingPunct="1">
        <a:buChar char="•"/>
        <a:defRPr lang="da-DK" sz="2000"/>
      </a:lvl7pPr>
      <a:lvl8pPr marL="3429000" indent="-228600" eaLnBrk="1" hangingPunct="1">
        <a:buChar char="•"/>
        <a:defRPr lang="da-DK" sz="2000"/>
      </a:lvl8pPr>
      <a:lvl9pPr marL="3886200" indent="-228600" eaLnBrk="1" hangingPunct="1">
        <a:buChar char="•"/>
        <a:defRPr lang="da-DK" sz="2000"/>
      </a:lvl9pPr>
    </p:bodyStyle>
    <p:otherStyle>
      <a:defPPr>
        <a:defRPr lang="da-DK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577814" cy="1470025"/>
          </a:xfrm>
        </p:spPr>
        <p:txBody>
          <a:bodyPr>
            <a:normAutofit/>
          </a:bodyPr>
          <a:lstStyle/>
          <a:p>
            <a:r>
              <a:rPr lang="da-DK" dirty="0"/>
              <a:t>7. Igangværende og kommende projekter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Ørre: </a:t>
            </a:r>
            <a:r>
              <a:rPr lang="da-DK" sz="2000" dirty="0" smtClean="0"/>
              <a:t>Ny </a:t>
            </a:r>
            <a:r>
              <a:rPr lang="da-DK" sz="2000" dirty="0"/>
              <a:t>præstebolig</a:t>
            </a:r>
            <a:endParaRPr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A1B2866-7D76-4305-B4E7-F6A73422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333"/>
            <a:ext cx="9144000" cy="4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577814" cy="1470025"/>
          </a:xfrm>
        </p:spPr>
        <p:txBody>
          <a:bodyPr/>
          <a:lstStyle/>
          <a:p>
            <a:r>
              <a:rPr lang="da-DK" dirty="0"/>
              <a:t>Herning Søndre Provsti</a:t>
            </a:r>
            <a:endParaRPr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5" y="2636912"/>
            <a:ext cx="2394160" cy="36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3688" y="5525782"/>
            <a:ext cx="691414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Assing sogn: </a:t>
            </a:r>
            <a:r>
              <a:rPr lang="da-DK" sz="2000" dirty="0" smtClean="0"/>
              <a:t>Tilbygning </a:t>
            </a:r>
            <a:r>
              <a:rPr lang="da-DK" sz="2000" dirty="0"/>
              <a:t>til mandskabshus på kirkegården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C88D876-F25C-454E-8C7F-59B1AC108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484" y="116632"/>
            <a:ext cx="7163972" cy="4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Fredens Kirke: </a:t>
            </a:r>
            <a:r>
              <a:rPr lang="da-DK" sz="2000" dirty="0" smtClean="0"/>
              <a:t>Om- og tilbygning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37A7268-E2CD-4F99-B3A8-60024F3E1C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1440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Gjellerup: Udvidelse af Kirkeladen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2022DB4-49C2-4DBF-9035-082BF94F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Herning Kirkehus: </a:t>
            </a:r>
            <a:r>
              <a:rPr lang="da-DK" sz="2000" dirty="0" smtClean="0"/>
              <a:t>Udvidelse </a:t>
            </a:r>
            <a:r>
              <a:rPr lang="da-DK" sz="2000" dirty="0"/>
              <a:t>og renovering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A876B77-F82E-4B88-95A5-A90EA816B7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448"/>
            <a:ext cx="9144000" cy="55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74011" y="5501920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Kollund Kirke: </a:t>
            </a:r>
            <a:r>
              <a:rPr lang="da-DK" sz="2000" dirty="0" smtClean="0"/>
              <a:t>Nyt </a:t>
            </a:r>
            <a:r>
              <a:rPr lang="da-DK" sz="2000" dirty="0"/>
              <a:t>tag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F6B576D-587A-4B79-B1F3-AA8E761A9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440"/>
            <a:ext cx="8138167" cy="54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Lind: </a:t>
            </a:r>
            <a:r>
              <a:rPr lang="da-DK" sz="2000" dirty="0" smtClean="0"/>
              <a:t>Byggeri </a:t>
            </a:r>
            <a:r>
              <a:rPr lang="da-DK" sz="2000" dirty="0"/>
              <a:t>af præstebolig</a:t>
            </a:r>
          </a:p>
          <a:p>
            <a:pPr algn="l"/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27BD8F0-2015-49D9-938F-8B16DC80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4383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88024" y="5509150"/>
            <a:ext cx="6194066" cy="70064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/>
              <a:t>Sct. Johannes Kirke: </a:t>
            </a:r>
          </a:p>
          <a:p>
            <a:pPr algn="l"/>
            <a:r>
              <a:rPr lang="da-DK" sz="2000" dirty="0"/>
              <a:t>R</a:t>
            </a:r>
            <a:r>
              <a:rPr lang="da-DK" sz="2000" dirty="0" smtClean="0"/>
              <a:t>enovering </a:t>
            </a:r>
            <a:r>
              <a:rPr lang="da-DK" sz="2000" dirty="0"/>
              <a:t>af tårn</a:t>
            </a:r>
          </a:p>
          <a:p>
            <a:pPr algn="l"/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C68222F-EF36-4DB5-AA57-94409BB70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9392"/>
            <a:ext cx="4655597" cy="69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Vestre Kapel og forplads – renovering og etablering</a:t>
            </a:r>
            <a:endParaRPr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768752" cy="4896544"/>
          </a:xfrm>
        </p:spPr>
        <p:txBody>
          <a:bodyPr/>
          <a:lstStyle/>
          <a:p>
            <a:endParaRPr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1749903-83EF-48D5-8899-300494A1D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32058"/>
            <a:ext cx="7344816" cy="48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577814" cy="1470025"/>
          </a:xfrm>
        </p:spPr>
        <p:txBody>
          <a:bodyPr/>
          <a:lstStyle/>
          <a:p>
            <a:r>
              <a:rPr lang="da-DK" dirty="0"/>
              <a:t>Herning Nordre Provsti</a:t>
            </a:r>
            <a:endParaRPr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886" y="2708920"/>
            <a:ext cx="3501512" cy="36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Nye organister i Herning Kirke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34A6358-967C-491C-9EA5-6F4FF27AA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268760"/>
            <a:ext cx="2232638" cy="300493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75AF4D3-5E7F-4909-8C5A-AF93EB03BF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73665"/>
            <a:ext cx="2326720" cy="30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7664" y="5538539"/>
            <a:ext cx="619406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Energitiltag: </a:t>
            </a:r>
            <a:r>
              <a:rPr lang="da-DK" sz="2000" dirty="0" err="1"/>
              <a:t>Elradiatorer</a:t>
            </a:r>
            <a:r>
              <a:rPr lang="da-DK" sz="2000" dirty="0"/>
              <a:t> under bænkene i Arnborg Kirke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169EDE8-8625-4A94-B7AB-C7CA2565C2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332656"/>
            <a:ext cx="5514088" cy="367650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46EBB55-5F93-4B2E-B52B-58304D278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668" y="1436766"/>
            <a:ext cx="5544616" cy="31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592" y="5538539"/>
            <a:ext cx="6842138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Energitiltag: </a:t>
            </a:r>
            <a:r>
              <a:rPr lang="da-DK" sz="2000" dirty="0" err="1" smtClean="0"/>
              <a:t>Genvex</a:t>
            </a:r>
            <a:r>
              <a:rPr lang="da-DK" sz="2000" dirty="0" smtClean="0"/>
              <a:t> </a:t>
            </a:r>
            <a:r>
              <a:rPr lang="da-DK" sz="2000" dirty="0"/>
              <a:t>i præsteboligen i Sønder Felding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1B6AD04-91AF-46A8-90D1-4DB8049609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7164288" cy="47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592" y="5538539"/>
            <a:ext cx="6842138" cy="70064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/>
              <a:t>Energitiltag: </a:t>
            </a:r>
            <a:r>
              <a:rPr lang="da-DK" sz="2000" dirty="0" smtClean="0"/>
              <a:t>Solceller </a:t>
            </a:r>
            <a:r>
              <a:rPr lang="da-DK" sz="2000" dirty="0"/>
              <a:t>og jordvarme i præsteboligen i Ørre og l</a:t>
            </a:r>
            <a:r>
              <a:rPr lang="da-DK" sz="2000" dirty="0" smtClean="0"/>
              <a:t>uft </a:t>
            </a:r>
            <a:r>
              <a:rPr lang="da-DK" sz="2000" dirty="0"/>
              <a:t>til vand-anlæg i præsteboligen i Skarrild . 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5509150"/>
            <a:ext cx="504056" cy="7594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F911BC8-0DA9-432C-9FC3-7E46BED584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64704"/>
            <a:ext cx="4754762" cy="317022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1758084-EEE7-4E86-BD52-302A7B4FFC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2617" y="764704"/>
            <a:ext cx="5420859" cy="317022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A129DC6-A5DF-48E5-9BCB-89257CCA5E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509150"/>
            <a:ext cx="739595" cy="7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 smtClean="0"/>
              <a:t>Samarbejde om personregistrering</a:t>
            </a:r>
          </a:p>
          <a:p>
            <a:pPr algn="l"/>
            <a:r>
              <a:rPr lang="da-DK" sz="2000" dirty="0" smtClean="0"/>
              <a:t>Sdr</a:t>
            </a:r>
            <a:r>
              <a:rPr lang="da-DK" sz="2000" dirty="0"/>
              <a:t>. </a:t>
            </a:r>
            <a:r>
              <a:rPr lang="da-DK" sz="2000" dirty="0" smtClean="0"/>
              <a:t>Felding </a:t>
            </a:r>
            <a:r>
              <a:rPr lang="da-DK" sz="2000" dirty="0"/>
              <a:t>og </a:t>
            </a:r>
            <a:r>
              <a:rPr lang="da-DK" sz="2000" dirty="0" smtClean="0"/>
              <a:t>Assing: Varetages </a:t>
            </a:r>
            <a:r>
              <a:rPr lang="da-DK" sz="2000" dirty="0"/>
              <a:t>af Assing 2 t/u.</a:t>
            </a:r>
            <a:endParaRPr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509150"/>
            <a:ext cx="504056" cy="75942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305EC5C-6B5C-43D3-B64D-53B77B877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2492" y="764703"/>
            <a:ext cx="6118286" cy="384021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C226DE0-A3C8-4767-938F-A4AF376E64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764704"/>
            <a:ext cx="5759624" cy="38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71D1DEF-919C-4915-BFE5-9D260E80F4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609" y="110415"/>
            <a:ext cx="3024336" cy="454269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525782"/>
            <a:ext cx="6194066" cy="70064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 smtClean="0"/>
              <a:t>Samarbejde om graverafløsning: </a:t>
            </a:r>
            <a:endParaRPr lang="da-DK" sz="2000" dirty="0"/>
          </a:p>
          <a:p>
            <a:pPr algn="l"/>
            <a:r>
              <a:rPr lang="da-DK" sz="2000" dirty="0"/>
              <a:t>Grove, Simmelkær &amp; </a:t>
            </a:r>
            <a:r>
              <a:rPr lang="da-DK" sz="2000" dirty="0" smtClean="0"/>
              <a:t>Ilskov</a:t>
            </a:r>
            <a:endParaRPr sz="20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925A198-6099-450C-BA0C-E8B131D46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58422" y="873747"/>
            <a:ext cx="4542693" cy="30284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B9B49A8-E4CE-45FF-901E-89B40B5054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464" y="110415"/>
            <a:ext cx="3024336" cy="454269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DB26D6-FD83-4F59-951F-875C0EAED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356241"/>
            <a:ext cx="1009215" cy="10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41592" y="5479856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Aulum Kirke: </a:t>
            </a:r>
            <a:r>
              <a:rPr lang="da-DK" sz="2000" dirty="0" smtClean="0"/>
              <a:t>Dåbsværelse</a:t>
            </a:r>
            <a:endParaRPr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768752" cy="4536504"/>
          </a:xfrm>
        </p:spPr>
        <p:txBody>
          <a:bodyPr/>
          <a:lstStyle/>
          <a:p>
            <a:endParaRPr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4BB57BB-7309-4D5D-AAE6-0B2399289D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44" y="0"/>
            <a:ext cx="7380312" cy="49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Grove Kirke: </a:t>
            </a:r>
            <a:r>
              <a:rPr lang="da-DK" sz="2000" dirty="0" smtClean="0"/>
              <a:t>Renovering </a:t>
            </a:r>
            <a:r>
              <a:rPr lang="da-DK" sz="2000" dirty="0"/>
              <a:t>af orgel</a:t>
            </a:r>
            <a:endParaRPr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7617071-7663-4E20-AAF5-AD85A3E7A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7188206" cy="48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Haderup Kirke: </a:t>
            </a:r>
            <a:r>
              <a:rPr lang="da-DK" sz="2000" dirty="0" smtClean="0"/>
              <a:t>Mandskabsbygning</a:t>
            </a:r>
            <a:endParaRPr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4DC2E11-B579-47A1-994D-22E3C633F8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208"/>
            <a:ext cx="9144000" cy="51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768752" cy="4536504"/>
          </a:xfrm>
        </p:spPr>
        <p:txBody>
          <a:bodyPr/>
          <a:lstStyle/>
          <a:p>
            <a:endParaRPr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sp>
        <p:nvSpPr>
          <p:cNvPr id="8" name="Undertitel 7">
            <a:extLst>
              <a:ext uri="{FF2B5EF4-FFF2-40B4-BE49-F238E27FC236}">
                <a16:creationId xmlns:a16="http://schemas.microsoft.com/office/drawing/2014/main" id="{3E6E78D5-952C-420E-A2AA-5F3A463A2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583" y="5439886"/>
            <a:ext cx="6194066" cy="925223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Hodsager Kirke: </a:t>
            </a:r>
            <a:r>
              <a:rPr lang="da-DK" sz="2000" dirty="0" smtClean="0"/>
              <a:t>Køb og nedrivning af Hodsager Missionshus - Ny </a:t>
            </a:r>
            <a:r>
              <a:rPr lang="da-DK" sz="2000" dirty="0"/>
              <a:t>parkeringsplads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F8C7325-88CA-4CC9-9F98-C4126093D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582" y="92596"/>
            <a:ext cx="7379969" cy="4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2000" dirty="0" smtClean="0"/>
              <a:t>Hospitalskirken </a:t>
            </a:r>
          </a:p>
          <a:p>
            <a:pPr algn="l"/>
            <a:r>
              <a:rPr lang="da-DK" sz="2000" dirty="0" smtClean="0"/>
              <a:t>– Indvielse palmesøndag den 28. marts 2021</a:t>
            </a:r>
            <a:endParaRPr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768752" cy="4536504"/>
          </a:xfrm>
        </p:spPr>
        <p:txBody>
          <a:bodyPr/>
          <a:lstStyle/>
          <a:p>
            <a:endParaRPr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D893F3-365D-4E27-A529-C4ED7CE35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" y="-58773"/>
            <a:ext cx="7931961" cy="52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Tjørring Kirke: </a:t>
            </a:r>
            <a:r>
              <a:rPr lang="da-DK" sz="2000" dirty="0" smtClean="0"/>
              <a:t>Tilbygning </a:t>
            </a:r>
            <a:r>
              <a:rPr lang="da-DK" sz="2000" dirty="0"/>
              <a:t>til graverhus</a:t>
            </a:r>
            <a:endParaRPr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A9A1E6-E606-4C12-9CC9-8C64E9D95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6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23728" y="5525782"/>
            <a:ext cx="6554106" cy="700649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Ørnhøj: </a:t>
            </a:r>
            <a:r>
              <a:rPr lang="da-DK" sz="2000" dirty="0" smtClean="0"/>
              <a:t>Udvidelse </a:t>
            </a:r>
            <a:r>
              <a:rPr lang="da-DK" sz="2000" dirty="0"/>
              <a:t>af kirkecentret</a:t>
            </a:r>
            <a:endParaRPr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157192"/>
            <a:ext cx="1009215" cy="10397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853988-2524-44C7-99F7-6DE667E5C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4290"/>
            <a:ext cx="7302042" cy="48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4E053E-1BAF-4D13-AAA5-963CEB6FE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1145</TotalTime>
  <Words>197</Words>
  <Application>Microsoft Office PowerPoint</Application>
  <PresentationFormat>Skærmshow (4:3)</PresentationFormat>
  <Paragraphs>45</Paragraphs>
  <Slides>25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MS PGothic</vt:lpstr>
      <vt:lpstr>Calibri</vt:lpstr>
      <vt:lpstr>Corbel</vt:lpstr>
      <vt:lpstr>DesignTemplate</vt:lpstr>
      <vt:lpstr>7. Igangværende og kommende projekter</vt:lpstr>
      <vt:lpstr>Herning Nordre Provsti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Herning Søndre Provsti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Gennemførte og igangværende større bygningsarbejder</dc:title>
  <dc:creator>Ole Blume</dc:creator>
  <cp:lastModifiedBy>Annette Vinther Mikkelsen</cp:lastModifiedBy>
  <cp:revision>106</cp:revision>
  <dcterms:created xsi:type="dcterms:W3CDTF">2015-08-07T13:18:19Z</dcterms:created>
  <dcterms:modified xsi:type="dcterms:W3CDTF">2020-08-26T06:35:09Z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