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82" r:id="rId4"/>
    <p:sldId id="383" r:id="rId5"/>
    <p:sldId id="384" r:id="rId6"/>
    <p:sldId id="385" r:id="rId7"/>
    <p:sldId id="386" r:id="rId8"/>
    <p:sldId id="387" r:id="rId9"/>
    <p:sldId id="388" r:id="rId10"/>
    <p:sldId id="389" r:id="rId11"/>
    <p:sldId id="390" r:id="rId12"/>
    <p:sldId id="391" r:id="rId13"/>
    <p:sldId id="258" r:id="rId14"/>
    <p:sldId id="262" r:id="rId15"/>
    <p:sldId id="264" r:id="rId16"/>
    <p:sldId id="263" r:id="rId17"/>
    <p:sldId id="265" r:id="rId18"/>
    <p:sldId id="261" r:id="rId19"/>
    <p:sldId id="266" r:id="rId20"/>
    <p:sldId id="267" r:id="rId21"/>
    <p:sldId id="260" r:id="rId22"/>
    <p:sldId id="268" r:id="rId23"/>
    <p:sldId id="270" r:id="rId24"/>
    <p:sldId id="271" r:id="rId25"/>
    <p:sldId id="269" r:id="rId26"/>
    <p:sldId id="273" r:id="rId27"/>
    <p:sldId id="274" r:id="rId28"/>
    <p:sldId id="275" r:id="rId29"/>
    <p:sldId id="272" r:id="rId30"/>
    <p:sldId id="277" r:id="rId31"/>
    <p:sldId id="279" r:id="rId32"/>
    <p:sldId id="278" r:id="rId33"/>
    <p:sldId id="276" r:id="rId34"/>
    <p:sldId id="280" r:id="rId35"/>
    <p:sldId id="259" r:id="rId36"/>
    <p:sldId id="283" r:id="rId37"/>
    <p:sldId id="284" r:id="rId38"/>
    <p:sldId id="392" r:id="rId39"/>
    <p:sldId id="281" r:id="rId40"/>
    <p:sldId id="285" r:id="rId41"/>
    <p:sldId id="288" r:id="rId42"/>
    <p:sldId id="291" r:id="rId43"/>
    <p:sldId id="292" r:id="rId44"/>
    <p:sldId id="293" r:id="rId45"/>
    <p:sldId id="381" r:id="rId46"/>
    <p:sldId id="294" r:id="rId47"/>
    <p:sldId id="286" r:id="rId48"/>
    <p:sldId id="287" r:id="rId49"/>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7F9A7-7698-4D1B-8CC3-304D5F3403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a-DK"/>
        </a:p>
      </dgm:t>
    </dgm:pt>
    <dgm:pt modelId="{74A4DA94-38C5-4507-A47D-47375D5453AA}">
      <dgm:prSet phldrT="[Tekst]"/>
      <dgm:spPr>
        <a:solidFill>
          <a:schemeClr val="bg1"/>
        </a:solidFill>
        <a:ln>
          <a:solidFill>
            <a:schemeClr val="accent1"/>
          </a:solidFill>
        </a:ln>
      </dgm:spPr>
      <dgm:t>
        <a:bodyPr/>
        <a:lstStyle/>
        <a:p>
          <a:r>
            <a:rPr lang="da-DK" dirty="0">
              <a:solidFill>
                <a:schemeClr val="tx1"/>
              </a:solidFill>
            </a:rPr>
            <a:t>Kirkeminister</a:t>
          </a:r>
        </a:p>
      </dgm:t>
    </dgm:pt>
    <dgm:pt modelId="{8F2DE79F-DFBA-447E-B5B1-54C3D2C54345}" type="parTrans" cxnId="{B14361A7-37FC-47D8-AD1A-9B05F05C9B9A}">
      <dgm:prSet/>
      <dgm:spPr/>
      <dgm:t>
        <a:bodyPr/>
        <a:lstStyle/>
        <a:p>
          <a:endParaRPr lang="da-DK"/>
        </a:p>
      </dgm:t>
    </dgm:pt>
    <dgm:pt modelId="{41D3131D-4AB8-46C0-B530-24C4CD40C508}" type="sibTrans" cxnId="{B14361A7-37FC-47D8-AD1A-9B05F05C9B9A}">
      <dgm:prSet/>
      <dgm:spPr/>
      <dgm:t>
        <a:bodyPr/>
        <a:lstStyle/>
        <a:p>
          <a:endParaRPr lang="da-DK"/>
        </a:p>
      </dgm:t>
    </dgm:pt>
    <dgm:pt modelId="{26DB5886-3093-4EDB-A8A0-7265CA8D114D}">
      <dgm:prSet phldrT="[Tekst]"/>
      <dgm:spPr/>
      <dgm:t>
        <a:bodyPr/>
        <a:lstStyle/>
        <a:p>
          <a:r>
            <a:rPr lang="da-DK" dirty="0"/>
            <a:t>Biskop</a:t>
          </a:r>
        </a:p>
      </dgm:t>
    </dgm:pt>
    <dgm:pt modelId="{4D7FA602-0F83-40F0-99AA-BB0EBB91570A}" type="parTrans" cxnId="{4C179133-6C1E-435F-B20C-19BDACD0C142}">
      <dgm:prSet/>
      <dgm:spPr/>
      <dgm:t>
        <a:bodyPr/>
        <a:lstStyle/>
        <a:p>
          <a:endParaRPr lang="da-DK"/>
        </a:p>
      </dgm:t>
    </dgm:pt>
    <dgm:pt modelId="{1DB9BE11-0EED-4757-8392-BB59C3267B52}" type="sibTrans" cxnId="{4C179133-6C1E-435F-B20C-19BDACD0C142}">
      <dgm:prSet/>
      <dgm:spPr/>
      <dgm:t>
        <a:bodyPr/>
        <a:lstStyle/>
        <a:p>
          <a:endParaRPr lang="da-DK"/>
        </a:p>
      </dgm:t>
    </dgm:pt>
    <dgm:pt modelId="{DA1E44BA-572A-47D8-8AFF-F664FFE4B2F5}">
      <dgm:prSet phldrT="[Tekst]"/>
      <dgm:spPr/>
      <dgm:t>
        <a:bodyPr/>
        <a:lstStyle/>
        <a:p>
          <a:r>
            <a:rPr lang="da-DK" dirty="0"/>
            <a:t>Provst</a:t>
          </a:r>
        </a:p>
      </dgm:t>
    </dgm:pt>
    <dgm:pt modelId="{7CE5F345-7E84-43B2-A440-82E11DA25CE8}" type="parTrans" cxnId="{2500E12D-0273-4F16-8C7B-2FF3274FBB43}">
      <dgm:prSet/>
      <dgm:spPr/>
      <dgm:t>
        <a:bodyPr/>
        <a:lstStyle/>
        <a:p>
          <a:endParaRPr lang="da-DK"/>
        </a:p>
      </dgm:t>
    </dgm:pt>
    <dgm:pt modelId="{259E3ADA-F2B5-4908-9E32-294489467979}" type="sibTrans" cxnId="{2500E12D-0273-4F16-8C7B-2FF3274FBB43}">
      <dgm:prSet/>
      <dgm:spPr/>
      <dgm:t>
        <a:bodyPr/>
        <a:lstStyle/>
        <a:p>
          <a:endParaRPr lang="da-DK"/>
        </a:p>
      </dgm:t>
    </dgm:pt>
    <dgm:pt modelId="{8360476F-A865-42D1-8B73-F5A83AB4E5F9}">
      <dgm:prSet phldrT="[Tekst]"/>
      <dgm:spPr>
        <a:solidFill>
          <a:schemeClr val="bg1"/>
        </a:solidFill>
        <a:ln>
          <a:solidFill>
            <a:schemeClr val="accent1"/>
          </a:solidFill>
        </a:ln>
      </dgm:spPr>
      <dgm:t>
        <a:bodyPr/>
        <a:lstStyle/>
        <a:p>
          <a:r>
            <a:rPr lang="da-DK" dirty="0">
              <a:solidFill>
                <a:schemeClr val="tx1"/>
              </a:solidFill>
            </a:rPr>
            <a:t>Menighedsråd</a:t>
          </a:r>
        </a:p>
      </dgm:t>
    </dgm:pt>
    <dgm:pt modelId="{D885AD67-1E62-4341-8C98-4913174224EF}" type="parTrans" cxnId="{2A8B1DDE-0EAD-4E1E-8B77-10FDA91413E7}">
      <dgm:prSet/>
      <dgm:spPr/>
      <dgm:t>
        <a:bodyPr/>
        <a:lstStyle/>
        <a:p>
          <a:endParaRPr lang="da-DK"/>
        </a:p>
      </dgm:t>
    </dgm:pt>
    <dgm:pt modelId="{7771737D-854F-416F-B474-BF1F4905550A}" type="sibTrans" cxnId="{2A8B1DDE-0EAD-4E1E-8B77-10FDA91413E7}">
      <dgm:prSet/>
      <dgm:spPr/>
      <dgm:t>
        <a:bodyPr/>
        <a:lstStyle/>
        <a:p>
          <a:endParaRPr lang="da-DK"/>
        </a:p>
      </dgm:t>
    </dgm:pt>
    <dgm:pt modelId="{C567BECC-6FB8-41C8-BBA1-DC3246294B9C}">
      <dgm:prSet phldrT="[Tekst]"/>
      <dgm:spPr/>
      <dgm:t>
        <a:bodyPr/>
        <a:lstStyle/>
        <a:p>
          <a:r>
            <a:rPr lang="da-DK" dirty="0"/>
            <a:t>Præst</a:t>
          </a:r>
        </a:p>
      </dgm:t>
    </dgm:pt>
    <dgm:pt modelId="{68BC53FF-6FDC-4DFB-82DC-D1755AFA2B82}" type="parTrans" cxnId="{7BF0B4B5-AEAD-4AB1-A73B-8F3785794F9A}">
      <dgm:prSet/>
      <dgm:spPr/>
      <dgm:t>
        <a:bodyPr/>
        <a:lstStyle/>
        <a:p>
          <a:endParaRPr lang="da-DK"/>
        </a:p>
      </dgm:t>
    </dgm:pt>
    <dgm:pt modelId="{36F8FD30-A66A-4B71-813A-B3C11E61A08F}" type="sibTrans" cxnId="{7BF0B4B5-AEAD-4AB1-A73B-8F3785794F9A}">
      <dgm:prSet/>
      <dgm:spPr/>
      <dgm:t>
        <a:bodyPr/>
        <a:lstStyle/>
        <a:p>
          <a:endParaRPr lang="da-DK"/>
        </a:p>
      </dgm:t>
    </dgm:pt>
    <dgm:pt modelId="{BB00821E-5E79-4904-AEBC-C5052067073B}">
      <dgm:prSet/>
      <dgm:spPr/>
      <dgm:t>
        <a:bodyPr/>
        <a:lstStyle/>
        <a:p>
          <a:r>
            <a:rPr lang="da-DK" dirty="0" err="1"/>
            <a:t>Kirke-funktionær</a:t>
          </a:r>
          <a:endParaRPr lang="da-DK" dirty="0"/>
        </a:p>
      </dgm:t>
    </dgm:pt>
    <dgm:pt modelId="{0B24F80E-B555-4A49-B9E0-06D3C45BACC3}" type="parTrans" cxnId="{2F33F0F4-9AEB-41C5-AA73-1CEC0630D08E}">
      <dgm:prSet/>
      <dgm:spPr/>
      <dgm:t>
        <a:bodyPr/>
        <a:lstStyle/>
        <a:p>
          <a:endParaRPr lang="da-DK"/>
        </a:p>
      </dgm:t>
    </dgm:pt>
    <dgm:pt modelId="{6532B216-196E-49C8-A236-6C4DF866C2F7}" type="sibTrans" cxnId="{2F33F0F4-9AEB-41C5-AA73-1CEC0630D08E}">
      <dgm:prSet/>
      <dgm:spPr/>
      <dgm:t>
        <a:bodyPr/>
        <a:lstStyle/>
        <a:p>
          <a:endParaRPr lang="da-DK"/>
        </a:p>
      </dgm:t>
    </dgm:pt>
    <dgm:pt modelId="{3140DC6C-EF01-46F2-AD16-2973FDC5ABC5}" type="pres">
      <dgm:prSet presAssocID="{0977F9A7-7698-4D1B-8CC3-304D5F340345}" presName="diagram" presStyleCnt="0">
        <dgm:presLayoutVars>
          <dgm:chPref val="1"/>
          <dgm:dir/>
          <dgm:animOne val="branch"/>
          <dgm:animLvl val="lvl"/>
          <dgm:resizeHandles/>
        </dgm:presLayoutVars>
      </dgm:prSet>
      <dgm:spPr/>
    </dgm:pt>
    <dgm:pt modelId="{FAE545EB-B0B3-4500-8762-E9F28E25282D}" type="pres">
      <dgm:prSet presAssocID="{74A4DA94-38C5-4507-A47D-47375D5453AA}" presName="root" presStyleCnt="0"/>
      <dgm:spPr/>
    </dgm:pt>
    <dgm:pt modelId="{B8F617C4-CE85-4760-98C2-56AE7B6CFF8B}" type="pres">
      <dgm:prSet presAssocID="{74A4DA94-38C5-4507-A47D-47375D5453AA}" presName="rootComposite" presStyleCnt="0"/>
      <dgm:spPr/>
    </dgm:pt>
    <dgm:pt modelId="{D7164258-E897-43AA-B8D1-CAD6C24D88AC}" type="pres">
      <dgm:prSet presAssocID="{74A4DA94-38C5-4507-A47D-47375D5453AA}" presName="rootText" presStyleLbl="node1" presStyleIdx="0" presStyleCnt="2"/>
      <dgm:spPr/>
    </dgm:pt>
    <dgm:pt modelId="{7F276E37-1C60-4627-A983-412A8C517BF9}" type="pres">
      <dgm:prSet presAssocID="{74A4DA94-38C5-4507-A47D-47375D5453AA}" presName="rootConnector" presStyleLbl="node1" presStyleIdx="0" presStyleCnt="2"/>
      <dgm:spPr/>
    </dgm:pt>
    <dgm:pt modelId="{CC53A85E-5BE2-498B-A27A-3B63E6D8C2D5}" type="pres">
      <dgm:prSet presAssocID="{74A4DA94-38C5-4507-A47D-47375D5453AA}" presName="childShape" presStyleCnt="0"/>
      <dgm:spPr/>
    </dgm:pt>
    <dgm:pt modelId="{656BE8E9-C1BE-4DA8-AA3E-0A28BEE080F1}" type="pres">
      <dgm:prSet presAssocID="{4D7FA602-0F83-40F0-99AA-BB0EBB91570A}" presName="Name13" presStyleLbl="parChTrans1D2" presStyleIdx="0" presStyleCnt="4"/>
      <dgm:spPr/>
    </dgm:pt>
    <dgm:pt modelId="{4E9CEBE9-B864-49E2-8F11-5F2E13224D36}" type="pres">
      <dgm:prSet presAssocID="{26DB5886-3093-4EDB-A8A0-7265CA8D114D}" presName="childText" presStyleLbl="bgAcc1" presStyleIdx="0" presStyleCnt="4">
        <dgm:presLayoutVars>
          <dgm:bulletEnabled val="1"/>
        </dgm:presLayoutVars>
      </dgm:prSet>
      <dgm:spPr/>
    </dgm:pt>
    <dgm:pt modelId="{D4BB2D0B-3C39-4681-AE8C-72A16461D62C}" type="pres">
      <dgm:prSet presAssocID="{7CE5F345-7E84-43B2-A440-82E11DA25CE8}" presName="Name13" presStyleLbl="parChTrans1D2" presStyleIdx="1" presStyleCnt="4"/>
      <dgm:spPr/>
    </dgm:pt>
    <dgm:pt modelId="{AC82FEB8-DA8F-46DB-A5A4-4AAD154C6439}" type="pres">
      <dgm:prSet presAssocID="{DA1E44BA-572A-47D8-8AFF-F664FFE4B2F5}" presName="childText" presStyleLbl="bgAcc1" presStyleIdx="1" presStyleCnt="4">
        <dgm:presLayoutVars>
          <dgm:bulletEnabled val="1"/>
        </dgm:presLayoutVars>
      </dgm:prSet>
      <dgm:spPr/>
    </dgm:pt>
    <dgm:pt modelId="{0390CA56-9380-477E-89B9-2A4DAD2D59EA}" type="pres">
      <dgm:prSet presAssocID="{68BC53FF-6FDC-4DFB-82DC-D1755AFA2B82}" presName="Name13" presStyleLbl="parChTrans1D2" presStyleIdx="2" presStyleCnt="4"/>
      <dgm:spPr/>
    </dgm:pt>
    <dgm:pt modelId="{D17573E2-BA1E-4EE9-B9FB-39423276C966}" type="pres">
      <dgm:prSet presAssocID="{C567BECC-6FB8-41C8-BBA1-DC3246294B9C}" presName="childText" presStyleLbl="bgAcc1" presStyleIdx="2" presStyleCnt="4">
        <dgm:presLayoutVars>
          <dgm:bulletEnabled val="1"/>
        </dgm:presLayoutVars>
      </dgm:prSet>
      <dgm:spPr/>
    </dgm:pt>
    <dgm:pt modelId="{40722043-8884-446D-9685-388D1D15D43A}" type="pres">
      <dgm:prSet presAssocID="{8360476F-A865-42D1-8B73-F5A83AB4E5F9}" presName="root" presStyleCnt="0"/>
      <dgm:spPr/>
    </dgm:pt>
    <dgm:pt modelId="{E7AAA1C8-4732-4E57-82A5-5C5AE8F5765E}" type="pres">
      <dgm:prSet presAssocID="{8360476F-A865-42D1-8B73-F5A83AB4E5F9}" presName="rootComposite" presStyleCnt="0"/>
      <dgm:spPr/>
    </dgm:pt>
    <dgm:pt modelId="{E5C77446-3D2D-4D3D-9201-BC533476EAD8}" type="pres">
      <dgm:prSet presAssocID="{8360476F-A865-42D1-8B73-F5A83AB4E5F9}" presName="rootText" presStyleLbl="node1" presStyleIdx="1" presStyleCnt="2" custLinFactY="100000" custLinFactNeighborX="9600" custLinFactNeighborY="149364"/>
      <dgm:spPr/>
    </dgm:pt>
    <dgm:pt modelId="{01809805-81DD-4A95-9C1F-1E8067177D1C}" type="pres">
      <dgm:prSet presAssocID="{8360476F-A865-42D1-8B73-F5A83AB4E5F9}" presName="rootConnector" presStyleLbl="node1" presStyleIdx="1" presStyleCnt="2"/>
      <dgm:spPr/>
    </dgm:pt>
    <dgm:pt modelId="{82FBF5F3-8571-47EB-BF37-D519B32629CA}" type="pres">
      <dgm:prSet presAssocID="{8360476F-A865-42D1-8B73-F5A83AB4E5F9}" presName="childShape" presStyleCnt="0"/>
      <dgm:spPr/>
    </dgm:pt>
    <dgm:pt modelId="{9F1B407F-A272-4C95-ACE3-9BD023DC9176}" type="pres">
      <dgm:prSet presAssocID="{0B24F80E-B555-4A49-B9E0-06D3C45BACC3}" presName="Name13" presStyleLbl="parChTrans1D2" presStyleIdx="3" presStyleCnt="4"/>
      <dgm:spPr/>
    </dgm:pt>
    <dgm:pt modelId="{A8742EBA-BD00-4298-9774-3C591B0E19B4}" type="pres">
      <dgm:prSet presAssocID="{BB00821E-5E79-4904-AEBC-C5052067073B}" presName="childText" presStyleLbl="bgAcc1" presStyleIdx="3" presStyleCnt="4" custLinFactY="100000" custLinFactNeighborX="14593" custLinFactNeighborY="150120">
        <dgm:presLayoutVars>
          <dgm:bulletEnabled val="1"/>
        </dgm:presLayoutVars>
      </dgm:prSet>
      <dgm:spPr/>
    </dgm:pt>
  </dgm:ptLst>
  <dgm:cxnLst>
    <dgm:cxn modelId="{F5FE001D-9848-4A72-BD2E-90CF86EA79C1}" type="presOf" srcId="{74A4DA94-38C5-4507-A47D-47375D5453AA}" destId="{7F276E37-1C60-4627-A983-412A8C517BF9}" srcOrd="1" destOrd="0" presId="urn:microsoft.com/office/officeart/2005/8/layout/hierarchy3"/>
    <dgm:cxn modelId="{00D51623-1C39-4167-B5CE-3C1BC48C3A24}" type="presOf" srcId="{26DB5886-3093-4EDB-A8A0-7265CA8D114D}" destId="{4E9CEBE9-B864-49E2-8F11-5F2E13224D36}" srcOrd="0" destOrd="0" presId="urn:microsoft.com/office/officeart/2005/8/layout/hierarchy3"/>
    <dgm:cxn modelId="{2500E12D-0273-4F16-8C7B-2FF3274FBB43}" srcId="{74A4DA94-38C5-4507-A47D-47375D5453AA}" destId="{DA1E44BA-572A-47D8-8AFF-F664FFE4B2F5}" srcOrd="1" destOrd="0" parTransId="{7CE5F345-7E84-43B2-A440-82E11DA25CE8}" sibTransId="{259E3ADA-F2B5-4908-9E32-294489467979}"/>
    <dgm:cxn modelId="{4C179133-6C1E-435F-B20C-19BDACD0C142}" srcId="{74A4DA94-38C5-4507-A47D-47375D5453AA}" destId="{26DB5886-3093-4EDB-A8A0-7265CA8D114D}" srcOrd="0" destOrd="0" parTransId="{4D7FA602-0F83-40F0-99AA-BB0EBB91570A}" sibTransId="{1DB9BE11-0EED-4757-8392-BB59C3267B52}"/>
    <dgm:cxn modelId="{8172256D-50E5-417B-A04D-5173DDC5E1ED}" type="presOf" srcId="{8360476F-A865-42D1-8B73-F5A83AB4E5F9}" destId="{E5C77446-3D2D-4D3D-9201-BC533476EAD8}" srcOrd="0" destOrd="0" presId="urn:microsoft.com/office/officeart/2005/8/layout/hierarchy3"/>
    <dgm:cxn modelId="{E33E3652-A9A7-4383-BA20-9E0C5E1B89D1}" type="presOf" srcId="{4D7FA602-0F83-40F0-99AA-BB0EBB91570A}" destId="{656BE8E9-C1BE-4DA8-AA3E-0A28BEE080F1}" srcOrd="0" destOrd="0" presId="urn:microsoft.com/office/officeart/2005/8/layout/hierarchy3"/>
    <dgm:cxn modelId="{B4CC5D57-10D2-43CB-9C70-B25830E25358}" type="presOf" srcId="{C567BECC-6FB8-41C8-BBA1-DC3246294B9C}" destId="{D17573E2-BA1E-4EE9-B9FB-39423276C966}" srcOrd="0" destOrd="0" presId="urn:microsoft.com/office/officeart/2005/8/layout/hierarchy3"/>
    <dgm:cxn modelId="{3BC4E77F-C49F-4CBF-A6EA-4E8ACBF735E9}" type="presOf" srcId="{DA1E44BA-572A-47D8-8AFF-F664FFE4B2F5}" destId="{AC82FEB8-DA8F-46DB-A5A4-4AAD154C6439}" srcOrd="0" destOrd="0" presId="urn:microsoft.com/office/officeart/2005/8/layout/hierarchy3"/>
    <dgm:cxn modelId="{582DD784-496E-4AC5-80A7-059A2A736FE4}" type="presOf" srcId="{7CE5F345-7E84-43B2-A440-82E11DA25CE8}" destId="{D4BB2D0B-3C39-4681-AE8C-72A16461D62C}" srcOrd="0" destOrd="0" presId="urn:microsoft.com/office/officeart/2005/8/layout/hierarchy3"/>
    <dgm:cxn modelId="{5FB37299-06A5-480D-B7B6-07EDC570E641}" type="presOf" srcId="{BB00821E-5E79-4904-AEBC-C5052067073B}" destId="{A8742EBA-BD00-4298-9774-3C591B0E19B4}" srcOrd="0" destOrd="0" presId="urn:microsoft.com/office/officeart/2005/8/layout/hierarchy3"/>
    <dgm:cxn modelId="{B14361A7-37FC-47D8-AD1A-9B05F05C9B9A}" srcId="{0977F9A7-7698-4D1B-8CC3-304D5F340345}" destId="{74A4DA94-38C5-4507-A47D-47375D5453AA}" srcOrd="0" destOrd="0" parTransId="{8F2DE79F-DFBA-447E-B5B1-54C3D2C54345}" sibTransId="{41D3131D-4AB8-46C0-B530-24C4CD40C508}"/>
    <dgm:cxn modelId="{3BAE55B2-D556-44DA-A335-E9BDBB05C85A}" type="presOf" srcId="{0B24F80E-B555-4A49-B9E0-06D3C45BACC3}" destId="{9F1B407F-A272-4C95-ACE3-9BD023DC9176}" srcOrd="0" destOrd="0" presId="urn:microsoft.com/office/officeart/2005/8/layout/hierarchy3"/>
    <dgm:cxn modelId="{7BF0B4B5-AEAD-4AB1-A73B-8F3785794F9A}" srcId="{74A4DA94-38C5-4507-A47D-47375D5453AA}" destId="{C567BECC-6FB8-41C8-BBA1-DC3246294B9C}" srcOrd="2" destOrd="0" parTransId="{68BC53FF-6FDC-4DFB-82DC-D1755AFA2B82}" sibTransId="{36F8FD30-A66A-4B71-813A-B3C11E61A08F}"/>
    <dgm:cxn modelId="{70265FBC-C0DF-4443-96F6-2580CA1B9F6A}" type="presOf" srcId="{68BC53FF-6FDC-4DFB-82DC-D1755AFA2B82}" destId="{0390CA56-9380-477E-89B9-2A4DAD2D59EA}" srcOrd="0" destOrd="0" presId="urn:microsoft.com/office/officeart/2005/8/layout/hierarchy3"/>
    <dgm:cxn modelId="{781DDBD9-6E01-4CEB-8EC1-A793EC1900A1}" type="presOf" srcId="{8360476F-A865-42D1-8B73-F5A83AB4E5F9}" destId="{01809805-81DD-4A95-9C1F-1E8067177D1C}" srcOrd="1" destOrd="0" presId="urn:microsoft.com/office/officeart/2005/8/layout/hierarchy3"/>
    <dgm:cxn modelId="{2A8B1DDE-0EAD-4E1E-8B77-10FDA91413E7}" srcId="{0977F9A7-7698-4D1B-8CC3-304D5F340345}" destId="{8360476F-A865-42D1-8B73-F5A83AB4E5F9}" srcOrd="1" destOrd="0" parTransId="{D885AD67-1E62-4341-8C98-4913174224EF}" sibTransId="{7771737D-854F-416F-B474-BF1F4905550A}"/>
    <dgm:cxn modelId="{59F2A3E0-E3F1-4AB8-8156-4742CC960BF2}" type="presOf" srcId="{0977F9A7-7698-4D1B-8CC3-304D5F340345}" destId="{3140DC6C-EF01-46F2-AD16-2973FDC5ABC5}" srcOrd="0" destOrd="0" presId="urn:microsoft.com/office/officeart/2005/8/layout/hierarchy3"/>
    <dgm:cxn modelId="{2F33F0F4-9AEB-41C5-AA73-1CEC0630D08E}" srcId="{8360476F-A865-42D1-8B73-F5A83AB4E5F9}" destId="{BB00821E-5E79-4904-AEBC-C5052067073B}" srcOrd="0" destOrd="0" parTransId="{0B24F80E-B555-4A49-B9E0-06D3C45BACC3}" sibTransId="{6532B216-196E-49C8-A236-6C4DF866C2F7}"/>
    <dgm:cxn modelId="{4F5497F5-5486-4BF6-B825-B85C13A9FDC6}" type="presOf" srcId="{74A4DA94-38C5-4507-A47D-47375D5453AA}" destId="{D7164258-E897-43AA-B8D1-CAD6C24D88AC}" srcOrd="0" destOrd="0" presId="urn:microsoft.com/office/officeart/2005/8/layout/hierarchy3"/>
    <dgm:cxn modelId="{131C039B-9CCE-426F-A0C7-047990638FA5}" type="presParOf" srcId="{3140DC6C-EF01-46F2-AD16-2973FDC5ABC5}" destId="{FAE545EB-B0B3-4500-8762-E9F28E25282D}" srcOrd="0" destOrd="0" presId="urn:microsoft.com/office/officeart/2005/8/layout/hierarchy3"/>
    <dgm:cxn modelId="{3FE82B9B-BFA4-4767-9FE5-DBC5953E7E09}" type="presParOf" srcId="{FAE545EB-B0B3-4500-8762-E9F28E25282D}" destId="{B8F617C4-CE85-4760-98C2-56AE7B6CFF8B}" srcOrd="0" destOrd="0" presId="urn:microsoft.com/office/officeart/2005/8/layout/hierarchy3"/>
    <dgm:cxn modelId="{4CB04BFB-5A4E-4519-8B1C-AF7B60BB550A}" type="presParOf" srcId="{B8F617C4-CE85-4760-98C2-56AE7B6CFF8B}" destId="{D7164258-E897-43AA-B8D1-CAD6C24D88AC}" srcOrd="0" destOrd="0" presId="urn:microsoft.com/office/officeart/2005/8/layout/hierarchy3"/>
    <dgm:cxn modelId="{D7417837-5B15-41F9-B560-B99C69B986DE}" type="presParOf" srcId="{B8F617C4-CE85-4760-98C2-56AE7B6CFF8B}" destId="{7F276E37-1C60-4627-A983-412A8C517BF9}" srcOrd="1" destOrd="0" presId="urn:microsoft.com/office/officeart/2005/8/layout/hierarchy3"/>
    <dgm:cxn modelId="{84CD09C3-1241-4726-8788-5F20725A0C59}" type="presParOf" srcId="{FAE545EB-B0B3-4500-8762-E9F28E25282D}" destId="{CC53A85E-5BE2-498B-A27A-3B63E6D8C2D5}" srcOrd="1" destOrd="0" presId="urn:microsoft.com/office/officeart/2005/8/layout/hierarchy3"/>
    <dgm:cxn modelId="{1B8F8AE8-A404-4C7D-ACF1-A73F685F8717}" type="presParOf" srcId="{CC53A85E-5BE2-498B-A27A-3B63E6D8C2D5}" destId="{656BE8E9-C1BE-4DA8-AA3E-0A28BEE080F1}" srcOrd="0" destOrd="0" presId="urn:microsoft.com/office/officeart/2005/8/layout/hierarchy3"/>
    <dgm:cxn modelId="{9F1B5069-08C8-4CEF-8BD5-4999A88B0632}" type="presParOf" srcId="{CC53A85E-5BE2-498B-A27A-3B63E6D8C2D5}" destId="{4E9CEBE9-B864-49E2-8F11-5F2E13224D36}" srcOrd="1" destOrd="0" presId="urn:microsoft.com/office/officeart/2005/8/layout/hierarchy3"/>
    <dgm:cxn modelId="{F2925D65-2CA7-4075-9D27-61E806A11247}" type="presParOf" srcId="{CC53A85E-5BE2-498B-A27A-3B63E6D8C2D5}" destId="{D4BB2D0B-3C39-4681-AE8C-72A16461D62C}" srcOrd="2" destOrd="0" presId="urn:microsoft.com/office/officeart/2005/8/layout/hierarchy3"/>
    <dgm:cxn modelId="{33AC54D8-E570-4057-9D97-C5DDA939F043}" type="presParOf" srcId="{CC53A85E-5BE2-498B-A27A-3B63E6D8C2D5}" destId="{AC82FEB8-DA8F-46DB-A5A4-4AAD154C6439}" srcOrd="3" destOrd="0" presId="urn:microsoft.com/office/officeart/2005/8/layout/hierarchy3"/>
    <dgm:cxn modelId="{98E840E9-8EDF-427C-BBFA-C64357D56C98}" type="presParOf" srcId="{CC53A85E-5BE2-498B-A27A-3B63E6D8C2D5}" destId="{0390CA56-9380-477E-89B9-2A4DAD2D59EA}" srcOrd="4" destOrd="0" presId="urn:microsoft.com/office/officeart/2005/8/layout/hierarchy3"/>
    <dgm:cxn modelId="{797FE091-49D6-4966-8C62-CB16E2936C75}" type="presParOf" srcId="{CC53A85E-5BE2-498B-A27A-3B63E6D8C2D5}" destId="{D17573E2-BA1E-4EE9-B9FB-39423276C966}" srcOrd="5" destOrd="0" presId="urn:microsoft.com/office/officeart/2005/8/layout/hierarchy3"/>
    <dgm:cxn modelId="{9F647FDD-DB51-44B8-B2D4-AF439E49465D}" type="presParOf" srcId="{3140DC6C-EF01-46F2-AD16-2973FDC5ABC5}" destId="{40722043-8884-446D-9685-388D1D15D43A}" srcOrd="1" destOrd="0" presId="urn:microsoft.com/office/officeart/2005/8/layout/hierarchy3"/>
    <dgm:cxn modelId="{12E865F4-0631-4C24-805F-ACA72E3270F4}" type="presParOf" srcId="{40722043-8884-446D-9685-388D1D15D43A}" destId="{E7AAA1C8-4732-4E57-82A5-5C5AE8F5765E}" srcOrd="0" destOrd="0" presId="urn:microsoft.com/office/officeart/2005/8/layout/hierarchy3"/>
    <dgm:cxn modelId="{DE731C7B-B932-435F-B5F4-F0056117C1A9}" type="presParOf" srcId="{E7AAA1C8-4732-4E57-82A5-5C5AE8F5765E}" destId="{E5C77446-3D2D-4D3D-9201-BC533476EAD8}" srcOrd="0" destOrd="0" presId="urn:microsoft.com/office/officeart/2005/8/layout/hierarchy3"/>
    <dgm:cxn modelId="{7ACE60D2-8FFD-4970-97B1-AF6159E34BEF}" type="presParOf" srcId="{E7AAA1C8-4732-4E57-82A5-5C5AE8F5765E}" destId="{01809805-81DD-4A95-9C1F-1E8067177D1C}" srcOrd="1" destOrd="0" presId="urn:microsoft.com/office/officeart/2005/8/layout/hierarchy3"/>
    <dgm:cxn modelId="{8C8D4A58-2A2B-4384-8131-A82081CE1584}" type="presParOf" srcId="{40722043-8884-446D-9685-388D1D15D43A}" destId="{82FBF5F3-8571-47EB-BF37-D519B32629CA}" srcOrd="1" destOrd="0" presId="urn:microsoft.com/office/officeart/2005/8/layout/hierarchy3"/>
    <dgm:cxn modelId="{0BF2EB3C-7D85-4EAD-8EC1-123D4D993370}" type="presParOf" srcId="{82FBF5F3-8571-47EB-BF37-D519B32629CA}" destId="{9F1B407F-A272-4C95-ACE3-9BD023DC9176}" srcOrd="0" destOrd="0" presId="urn:microsoft.com/office/officeart/2005/8/layout/hierarchy3"/>
    <dgm:cxn modelId="{CB2126E1-324F-4613-8FD6-813874A5880F}" type="presParOf" srcId="{82FBF5F3-8571-47EB-BF37-D519B32629CA}" destId="{A8742EBA-BD00-4298-9774-3C591B0E19B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77F9A7-7698-4D1B-8CC3-304D5F3403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a-DK"/>
        </a:p>
      </dgm:t>
    </dgm:pt>
    <dgm:pt modelId="{74A4DA94-38C5-4507-A47D-47375D5453AA}">
      <dgm:prSet phldrT="[Tekst]"/>
      <dgm:spPr>
        <a:solidFill>
          <a:schemeClr val="bg1"/>
        </a:solidFill>
        <a:ln>
          <a:solidFill>
            <a:schemeClr val="accent1"/>
          </a:solidFill>
        </a:ln>
      </dgm:spPr>
      <dgm:t>
        <a:bodyPr/>
        <a:lstStyle/>
        <a:p>
          <a:r>
            <a:rPr lang="da-DK" dirty="0">
              <a:solidFill>
                <a:schemeClr val="tx1"/>
              </a:solidFill>
            </a:rPr>
            <a:t>Kirkeminister</a:t>
          </a:r>
        </a:p>
      </dgm:t>
    </dgm:pt>
    <dgm:pt modelId="{8F2DE79F-DFBA-447E-B5B1-54C3D2C54345}" type="parTrans" cxnId="{B14361A7-37FC-47D8-AD1A-9B05F05C9B9A}">
      <dgm:prSet/>
      <dgm:spPr/>
      <dgm:t>
        <a:bodyPr/>
        <a:lstStyle/>
        <a:p>
          <a:endParaRPr lang="da-DK"/>
        </a:p>
      </dgm:t>
    </dgm:pt>
    <dgm:pt modelId="{41D3131D-4AB8-46C0-B530-24C4CD40C508}" type="sibTrans" cxnId="{B14361A7-37FC-47D8-AD1A-9B05F05C9B9A}">
      <dgm:prSet/>
      <dgm:spPr/>
      <dgm:t>
        <a:bodyPr/>
        <a:lstStyle/>
        <a:p>
          <a:endParaRPr lang="da-DK"/>
        </a:p>
      </dgm:t>
    </dgm:pt>
    <dgm:pt modelId="{26DB5886-3093-4EDB-A8A0-7265CA8D114D}">
      <dgm:prSet phldrT="[Tekst]"/>
      <dgm:spPr/>
      <dgm:t>
        <a:bodyPr/>
        <a:lstStyle/>
        <a:p>
          <a:r>
            <a:rPr lang="da-DK" dirty="0"/>
            <a:t>Biskop</a:t>
          </a:r>
        </a:p>
      </dgm:t>
    </dgm:pt>
    <dgm:pt modelId="{4D7FA602-0F83-40F0-99AA-BB0EBB91570A}" type="parTrans" cxnId="{4C179133-6C1E-435F-B20C-19BDACD0C142}">
      <dgm:prSet/>
      <dgm:spPr/>
      <dgm:t>
        <a:bodyPr/>
        <a:lstStyle/>
        <a:p>
          <a:endParaRPr lang="da-DK"/>
        </a:p>
      </dgm:t>
    </dgm:pt>
    <dgm:pt modelId="{1DB9BE11-0EED-4757-8392-BB59C3267B52}" type="sibTrans" cxnId="{4C179133-6C1E-435F-B20C-19BDACD0C142}">
      <dgm:prSet/>
      <dgm:spPr/>
      <dgm:t>
        <a:bodyPr/>
        <a:lstStyle/>
        <a:p>
          <a:endParaRPr lang="da-DK"/>
        </a:p>
      </dgm:t>
    </dgm:pt>
    <dgm:pt modelId="{DA1E44BA-572A-47D8-8AFF-F664FFE4B2F5}">
      <dgm:prSet phldrT="[Tekst]"/>
      <dgm:spPr/>
      <dgm:t>
        <a:bodyPr/>
        <a:lstStyle/>
        <a:p>
          <a:r>
            <a:rPr lang="da-DK" dirty="0"/>
            <a:t>Provst</a:t>
          </a:r>
        </a:p>
      </dgm:t>
    </dgm:pt>
    <dgm:pt modelId="{7CE5F345-7E84-43B2-A440-82E11DA25CE8}" type="parTrans" cxnId="{2500E12D-0273-4F16-8C7B-2FF3274FBB43}">
      <dgm:prSet/>
      <dgm:spPr/>
      <dgm:t>
        <a:bodyPr/>
        <a:lstStyle/>
        <a:p>
          <a:endParaRPr lang="da-DK"/>
        </a:p>
      </dgm:t>
    </dgm:pt>
    <dgm:pt modelId="{259E3ADA-F2B5-4908-9E32-294489467979}" type="sibTrans" cxnId="{2500E12D-0273-4F16-8C7B-2FF3274FBB43}">
      <dgm:prSet/>
      <dgm:spPr/>
      <dgm:t>
        <a:bodyPr/>
        <a:lstStyle/>
        <a:p>
          <a:endParaRPr lang="da-DK"/>
        </a:p>
      </dgm:t>
    </dgm:pt>
    <dgm:pt modelId="{8360476F-A865-42D1-8B73-F5A83AB4E5F9}">
      <dgm:prSet phldrT="[Tekst]"/>
      <dgm:spPr>
        <a:solidFill>
          <a:schemeClr val="bg1"/>
        </a:solidFill>
        <a:ln>
          <a:solidFill>
            <a:schemeClr val="accent1"/>
          </a:solidFill>
        </a:ln>
      </dgm:spPr>
      <dgm:t>
        <a:bodyPr/>
        <a:lstStyle/>
        <a:p>
          <a:r>
            <a:rPr lang="da-DK" dirty="0">
              <a:solidFill>
                <a:schemeClr val="tx1"/>
              </a:solidFill>
            </a:rPr>
            <a:t>Menighedsråd</a:t>
          </a:r>
        </a:p>
      </dgm:t>
    </dgm:pt>
    <dgm:pt modelId="{D885AD67-1E62-4341-8C98-4913174224EF}" type="parTrans" cxnId="{2A8B1DDE-0EAD-4E1E-8B77-10FDA91413E7}">
      <dgm:prSet/>
      <dgm:spPr/>
      <dgm:t>
        <a:bodyPr/>
        <a:lstStyle/>
        <a:p>
          <a:endParaRPr lang="da-DK"/>
        </a:p>
      </dgm:t>
    </dgm:pt>
    <dgm:pt modelId="{7771737D-854F-416F-B474-BF1F4905550A}" type="sibTrans" cxnId="{2A8B1DDE-0EAD-4E1E-8B77-10FDA91413E7}">
      <dgm:prSet/>
      <dgm:spPr/>
      <dgm:t>
        <a:bodyPr/>
        <a:lstStyle/>
        <a:p>
          <a:endParaRPr lang="da-DK"/>
        </a:p>
      </dgm:t>
    </dgm:pt>
    <dgm:pt modelId="{C567BECC-6FB8-41C8-BBA1-DC3246294B9C}">
      <dgm:prSet phldrT="[Tekst]"/>
      <dgm:spPr/>
      <dgm:t>
        <a:bodyPr/>
        <a:lstStyle/>
        <a:p>
          <a:r>
            <a:rPr lang="da-DK" dirty="0"/>
            <a:t>Præst</a:t>
          </a:r>
        </a:p>
      </dgm:t>
    </dgm:pt>
    <dgm:pt modelId="{68BC53FF-6FDC-4DFB-82DC-D1755AFA2B82}" type="parTrans" cxnId="{7BF0B4B5-AEAD-4AB1-A73B-8F3785794F9A}">
      <dgm:prSet/>
      <dgm:spPr/>
      <dgm:t>
        <a:bodyPr/>
        <a:lstStyle/>
        <a:p>
          <a:endParaRPr lang="da-DK"/>
        </a:p>
      </dgm:t>
    </dgm:pt>
    <dgm:pt modelId="{36F8FD30-A66A-4B71-813A-B3C11E61A08F}" type="sibTrans" cxnId="{7BF0B4B5-AEAD-4AB1-A73B-8F3785794F9A}">
      <dgm:prSet/>
      <dgm:spPr/>
      <dgm:t>
        <a:bodyPr/>
        <a:lstStyle/>
        <a:p>
          <a:endParaRPr lang="da-DK"/>
        </a:p>
      </dgm:t>
    </dgm:pt>
    <dgm:pt modelId="{BB00821E-5E79-4904-AEBC-C5052067073B}">
      <dgm:prSet/>
      <dgm:spPr/>
      <dgm:t>
        <a:bodyPr/>
        <a:lstStyle/>
        <a:p>
          <a:r>
            <a:rPr lang="da-DK" dirty="0" err="1"/>
            <a:t>Kirke-funktionær</a:t>
          </a:r>
          <a:endParaRPr lang="da-DK" dirty="0"/>
        </a:p>
      </dgm:t>
    </dgm:pt>
    <dgm:pt modelId="{0B24F80E-B555-4A49-B9E0-06D3C45BACC3}" type="parTrans" cxnId="{2F33F0F4-9AEB-41C5-AA73-1CEC0630D08E}">
      <dgm:prSet/>
      <dgm:spPr/>
      <dgm:t>
        <a:bodyPr/>
        <a:lstStyle/>
        <a:p>
          <a:endParaRPr lang="da-DK"/>
        </a:p>
      </dgm:t>
    </dgm:pt>
    <dgm:pt modelId="{6532B216-196E-49C8-A236-6C4DF866C2F7}" type="sibTrans" cxnId="{2F33F0F4-9AEB-41C5-AA73-1CEC0630D08E}">
      <dgm:prSet/>
      <dgm:spPr/>
      <dgm:t>
        <a:bodyPr/>
        <a:lstStyle/>
        <a:p>
          <a:endParaRPr lang="da-DK"/>
        </a:p>
      </dgm:t>
    </dgm:pt>
    <dgm:pt modelId="{3140DC6C-EF01-46F2-AD16-2973FDC5ABC5}" type="pres">
      <dgm:prSet presAssocID="{0977F9A7-7698-4D1B-8CC3-304D5F340345}" presName="diagram" presStyleCnt="0">
        <dgm:presLayoutVars>
          <dgm:chPref val="1"/>
          <dgm:dir/>
          <dgm:animOne val="branch"/>
          <dgm:animLvl val="lvl"/>
          <dgm:resizeHandles/>
        </dgm:presLayoutVars>
      </dgm:prSet>
      <dgm:spPr/>
    </dgm:pt>
    <dgm:pt modelId="{FAE545EB-B0B3-4500-8762-E9F28E25282D}" type="pres">
      <dgm:prSet presAssocID="{74A4DA94-38C5-4507-A47D-47375D5453AA}" presName="root" presStyleCnt="0"/>
      <dgm:spPr/>
    </dgm:pt>
    <dgm:pt modelId="{B8F617C4-CE85-4760-98C2-56AE7B6CFF8B}" type="pres">
      <dgm:prSet presAssocID="{74A4DA94-38C5-4507-A47D-47375D5453AA}" presName="rootComposite" presStyleCnt="0"/>
      <dgm:spPr/>
    </dgm:pt>
    <dgm:pt modelId="{D7164258-E897-43AA-B8D1-CAD6C24D88AC}" type="pres">
      <dgm:prSet presAssocID="{74A4DA94-38C5-4507-A47D-47375D5453AA}" presName="rootText" presStyleLbl="node1" presStyleIdx="0" presStyleCnt="2"/>
      <dgm:spPr/>
    </dgm:pt>
    <dgm:pt modelId="{7F276E37-1C60-4627-A983-412A8C517BF9}" type="pres">
      <dgm:prSet presAssocID="{74A4DA94-38C5-4507-A47D-47375D5453AA}" presName="rootConnector" presStyleLbl="node1" presStyleIdx="0" presStyleCnt="2"/>
      <dgm:spPr/>
    </dgm:pt>
    <dgm:pt modelId="{CC53A85E-5BE2-498B-A27A-3B63E6D8C2D5}" type="pres">
      <dgm:prSet presAssocID="{74A4DA94-38C5-4507-A47D-47375D5453AA}" presName="childShape" presStyleCnt="0"/>
      <dgm:spPr/>
    </dgm:pt>
    <dgm:pt modelId="{656BE8E9-C1BE-4DA8-AA3E-0A28BEE080F1}" type="pres">
      <dgm:prSet presAssocID="{4D7FA602-0F83-40F0-99AA-BB0EBB91570A}" presName="Name13" presStyleLbl="parChTrans1D2" presStyleIdx="0" presStyleCnt="4"/>
      <dgm:spPr/>
    </dgm:pt>
    <dgm:pt modelId="{4E9CEBE9-B864-49E2-8F11-5F2E13224D36}" type="pres">
      <dgm:prSet presAssocID="{26DB5886-3093-4EDB-A8A0-7265CA8D114D}" presName="childText" presStyleLbl="bgAcc1" presStyleIdx="0" presStyleCnt="4">
        <dgm:presLayoutVars>
          <dgm:bulletEnabled val="1"/>
        </dgm:presLayoutVars>
      </dgm:prSet>
      <dgm:spPr/>
    </dgm:pt>
    <dgm:pt modelId="{D4BB2D0B-3C39-4681-AE8C-72A16461D62C}" type="pres">
      <dgm:prSet presAssocID="{7CE5F345-7E84-43B2-A440-82E11DA25CE8}" presName="Name13" presStyleLbl="parChTrans1D2" presStyleIdx="1" presStyleCnt="4"/>
      <dgm:spPr/>
    </dgm:pt>
    <dgm:pt modelId="{AC82FEB8-DA8F-46DB-A5A4-4AAD154C6439}" type="pres">
      <dgm:prSet presAssocID="{DA1E44BA-572A-47D8-8AFF-F664FFE4B2F5}" presName="childText" presStyleLbl="bgAcc1" presStyleIdx="1" presStyleCnt="4">
        <dgm:presLayoutVars>
          <dgm:bulletEnabled val="1"/>
        </dgm:presLayoutVars>
      </dgm:prSet>
      <dgm:spPr/>
    </dgm:pt>
    <dgm:pt modelId="{0390CA56-9380-477E-89B9-2A4DAD2D59EA}" type="pres">
      <dgm:prSet presAssocID="{68BC53FF-6FDC-4DFB-82DC-D1755AFA2B82}" presName="Name13" presStyleLbl="parChTrans1D2" presStyleIdx="2" presStyleCnt="4"/>
      <dgm:spPr/>
    </dgm:pt>
    <dgm:pt modelId="{D17573E2-BA1E-4EE9-B9FB-39423276C966}" type="pres">
      <dgm:prSet presAssocID="{C567BECC-6FB8-41C8-BBA1-DC3246294B9C}" presName="childText" presStyleLbl="bgAcc1" presStyleIdx="2" presStyleCnt="4">
        <dgm:presLayoutVars>
          <dgm:bulletEnabled val="1"/>
        </dgm:presLayoutVars>
      </dgm:prSet>
      <dgm:spPr/>
    </dgm:pt>
    <dgm:pt modelId="{40722043-8884-446D-9685-388D1D15D43A}" type="pres">
      <dgm:prSet presAssocID="{8360476F-A865-42D1-8B73-F5A83AB4E5F9}" presName="root" presStyleCnt="0"/>
      <dgm:spPr/>
    </dgm:pt>
    <dgm:pt modelId="{E7AAA1C8-4732-4E57-82A5-5C5AE8F5765E}" type="pres">
      <dgm:prSet presAssocID="{8360476F-A865-42D1-8B73-F5A83AB4E5F9}" presName="rootComposite" presStyleCnt="0"/>
      <dgm:spPr/>
    </dgm:pt>
    <dgm:pt modelId="{E5C77446-3D2D-4D3D-9201-BC533476EAD8}" type="pres">
      <dgm:prSet presAssocID="{8360476F-A865-42D1-8B73-F5A83AB4E5F9}" presName="rootText" presStyleLbl="node1" presStyleIdx="1" presStyleCnt="2" custLinFactY="100000" custLinFactNeighborX="9600" custLinFactNeighborY="149364"/>
      <dgm:spPr/>
    </dgm:pt>
    <dgm:pt modelId="{01809805-81DD-4A95-9C1F-1E8067177D1C}" type="pres">
      <dgm:prSet presAssocID="{8360476F-A865-42D1-8B73-F5A83AB4E5F9}" presName="rootConnector" presStyleLbl="node1" presStyleIdx="1" presStyleCnt="2"/>
      <dgm:spPr/>
    </dgm:pt>
    <dgm:pt modelId="{82FBF5F3-8571-47EB-BF37-D519B32629CA}" type="pres">
      <dgm:prSet presAssocID="{8360476F-A865-42D1-8B73-F5A83AB4E5F9}" presName="childShape" presStyleCnt="0"/>
      <dgm:spPr/>
    </dgm:pt>
    <dgm:pt modelId="{9F1B407F-A272-4C95-ACE3-9BD023DC9176}" type="pres">
      <dgm:prSet presAssocID="{0B24F80E-B555-4A49-B9E0-06D3C45BACC3}" presName="Name13" presStyleLbl="parChTrans1D2" presStyleIdx="3" presStyleCnt="4"/>
      <dgm:spPr/>
    </dgm:pt>
    <dgm:pt modelId="{A8742EBA-BD00-4298-9774-3C591B0E19B4}" type="pres">
      <dgm:prSet presAssocID="{BB00821E-5E79-4904-AEBC-C5052067073B}" presName="childText" presStyleLbl="bgAcc1" presStyleIdx="3" presStyleCnt="4" custLinFactY="100000" custLinFactNeighborX="14593" custLinFactNeighborY="150120">
        <dgm:presLayoutVars>
          <dgm:bulletEnabled val="1"/>
        </dgm:presLayoutVars>
      </dgm:prSet>
      <dgm:spPr/>
    </dgm:pt>
  </dgm:ptLst>
  <dgm:cxnLst>
    <dgm:cxn modelId="{2500E12D-0273-4F16-8C7B-2FF3274FBB43}" srcId="{74A4DA94-38C5-4507-A47D-47375D5453AA}" destId="{DA1E44BA-572A-47D8-8AFF-F664FFE4B2F5}" srcOrd="1" destOrd="0" parTransId="{7CE5F345-7E84-43B2-A440-82E11DA25CE8}" sibTransId="{259E3ADA-F2B5-4908-9E32-294489467979}"/>
    <dgm:cxn modelId="{5155272F-0792-4E01-AFEF-FFA800BE3EA6}" type="presOf" srcId="{DA1E44BA-572A-47D8-8AFF-F664FFE4B2F5}" destId="{AC82FEB8-DA8F-46DB-A5A4-4AAD154C6439}" srcOrd="0" destOrd="0" presId="urn:microsoft.com/office/officeart/2005/8/layout/hierarchy3"/>
    <dgm:cxn modelId="{4C179133-6C1E-435F-B20C-19BDACD0C142}" srcId="{74A4DA94-38C5-4507-A47D-47375D5453AA}" destId="{26DB5886-3093-4EDB-A8A0-7265CA8D114D}" srcOrd="0" destOrd="0" parTransId="{4D7FA602-0F83-40F0-99AA-BB0EBB91570A}" sibTransId="{1DB9BE11-0EED-4757-8392-BB59C3267B52}"/>
    <dgm:cxn modelId="{5E01435F-978F-4CB3-833C-27B45C8D7BE1}" type="presOf" srcId="{8360476F-A865-42D1-8B73-F5A83AB4E5F9}" destId="{01809805-81DD-4A95-9C1F-1E8067177D1C}" srcOrd="1" destOrd="0" presId="urn:microsoft.com/office/officeart/2005/8/layout/hierarchy3"/>
    <dgm:cxn modelId="{0B97624C-758A-4589-81CB-B6B18B231545}" type="presOf" srcId="{BB00821E-5E79-4904-AEBC-C5052067073B}" destId="{A8742EBA-BD00-4298-9774-3C591B0E19B4}" srcOrd="0" destOrd="0" presId="urn:microsoft.com/office/officeart/2005/8/layout/hierarchy3"/>
    <dgm:cxn modelId="{D72E6772-8631-4B9F-B499-CD1875DD48E9}" type="presOf" srcId="{74A4DA94-38C5-4507-A47D-47375D5453AA}" destId="{7F276E37-1C60-4627-A983-412A8C517BF9}" srcOrd="1" destOrd="0" presId="urn:microsoft.com/office/officeart/2005/8/layout/hierarchy3"/>
    <dgm:cxn modelId="{503D7453-F91E-4F19-BD1F-D2C98D5BA8E5}" type="presOf" srcId="{7CE5F345-7E84-43B2-A440-82E11DA25CE8}" destId="{D4BB2D0B-3C39-4681-AE8C-72A16461D62C}" srcOrd="0" destOrd="0" presId="urn:microsoft.com/office/officeart/2005/8/layout/hierarchy3"/>
    <dgm:cxn modelId="{B14361A7-37FC-47D8-AD1A-9B05F05C9B9A}" srcId="{0977F9A7-7698-4D1B-8CC3-304D5F340345}" destId="{74A4DA94-38C5-4507-A47D-47375D5453AA}" srcOrd="0" destOrd="0" parTransId="{8F2DE79F-DFBA-447E-B5B1-54C3D2C54345}" sibTransId="{41D3131D-4AB8-46C0-B530-24C4CD40C508}"/>
    <dgm:cxn modelId="{7BF0B4B5-AEAD-4AB1-A73B-8F3785794F9A}" srcId="{74A4DA94-38C5-4507-A47D-47375D5453AA}" destId="{C567BECC-6FB8-41C8-BBA1-DC3246294B9C}" srcOrd="2" destOrd="0" parTransId="{68BC53FF-6FDC-4DFB-82DC-D1755AFA2B82}" sibTransId="{36F8FD30-A66A-4B71-813A-B3C11E61A08F}"/>
    <dgm:cxn modelId="{C43DADBB-FAA4-42D4-BB90-9BE14C4FBD30}" type="presOf" srcId="{8360476F-A865-42D1-8B73-F5A83AB4E5F9}" destId="{E5C77446-3D2D-4D3D-9201-BC533476EAD8}" srcOrd="0" destOrd="0" presId="urn:microsoft.com/office/officeart/2005/8/layout/hierarchy3"/>
    <dgm:cxn modelId="{11C7BEBC-C7C0-43F4-9599-A5623BE57237}" type="presOf" srcId="{C567BECC-6FB8-41C8-BBA1-DC3246294B9C}" destId="{D17573E2-BA1E-4EE9-B9FB-39423276C966}" srcOrd="0" destOrd="0" presId="urn:microsoft.com/office/officeart/2005/8/layout/hierarchy3"/>
    <dgm:cxn modelId="{0643B0D5-6B12-4998-9B34-D8E09697943A}" type="presOf" srcId="{0977F9A7-7698-4D1B-8CC3-304D5F340345}" destId="{3140DC6C-EF01-46F2-AD16-2973FDC5ABC5}" srcOrd="0" destOrd="0" presId="urn:microsoft.com/office/officeart/2005/8/layout/hierarchy3"/>
    <dgm:cxn modelId="{703F4CD9-3E0B-4B46-8150-1225169F94E8}" type="presOf" srcId="{26DB5886-3093-4EDB-A8A0-7265CA8D114D}" destId="{4E9CEBE9-B864-49E2-8F11-5F2E13224D36}" srcOrd="0" destOrd="0" presId="urn:microsoft.com/office/officeart/2005/8/layout/hierarchy3"/>
    <dgm:cxn modelId="{6614F8D9-C140-46BE-B672-0F90B32F0998}" type="presOf" srcId="{68BC53FF-6FDC-4DFB-82DC-D1755AFA2B82}" destId="{0390CA56-9380-477E-89B9-2A4DAD2D59EA}" srcOrd="0" destOrd="0" presId="urn:microsoft.com/office/officeart/2005/8/layout/hierarchy3"/>
    <dgm:cxn modelId="{2A8B1DDE-0EAD-4E1E-8B77-10FDA91413E7}" srcId="{0977F9A7-7698-4D1B-8CC3-304D5F340345}" destId="{8360476F-A865-42D1-8B73-F5A83AB4E5F9}" srcOrd="1" destOrd="0" parTransId="{D885AD67-1E62-4341-8C98-4913174224EF}" sibTransId="{7771737D-854F-416F-B474-BF1F4905550A}"/>
    <dgm:cxn modelId="{C5A41EDF-0F88-49D6-A7AB-14DAA692629E}" type="presOf" srcId="{74A4DA94-38C5-4507-A47D-47375D5453AA}" destId="{D7164258-E897-43AA-B8D1-CAD6C24D88AC}" srcOrd="0" destOrd="0" presId="urn:microsoft.com/office/officeart/2005/8/layout/hierarchy3"/>
    <dgm:cxn modelId="{958C63E7-017C-464A-9360-9388A88DE362}" type="presOf" srcId="{0B24F80E-B555-4A49-B9E0-06D3C45BACC3}" destId="{9F1B407F-A272-4C95-ACE3-9BD023DC9176}" srcOrd="0" destOrd="0" presId="urn:microsoft.com/office/officeart/2005/8/layout/hierarchy3"/>
    <dgm:cxn modelId="{7D35F6ED-6CB8-42AE-8441-FD7DF0E429CA}" type="presOf" srcId="{4D7FA602-0F83-40F0-99AA-BB0EBB91570A}" destId="{656BE8E9-C1BE-4DA8-AA3E-0A28BEE080F1}" srcOrd="0" destOrd="0" presId="urn:microsoft.com/office/officeart/2005/8/layout/hierarchy3"/>
    <dgm:cxn modelId="{2F33F0F4-9AEB-41C5-AA73-1CEC0630D08E}" srcId="{8360476F-A865-42D1-8B73-F5A83AB4E5F9}" destId="{BB00821E-5E79-4904-AEBC-C5052067073B}" srcOrd="0" destOrd="0" parTransId="{0B24F80E-B555-4A49-B9E0-06D3C45BACC3}" sibTransId="{6532B216-196E-49C8-A236-6C4DF866C2F7}"/>
    <dgm:cxn modelId="{E82DB0FF-7639-4A31-8E7E-505819690C3B}" type="presParOf" srcId="{3140DC6C-EF01-46F2-AD16-2973FDC5ABC5}" destId="{FAE545EB-B0B3-4500-8762-E9F28E25282D}" srcOrd="0" destOrd="0" presId="urn:microsoft.com/office/officeart/2005/8/layout/hierarchy3"/>
    <dgm:cxn modelId="{7A9C8DF0-525C-4475-83BC-6E4DEB1C4EAF}" type="presParOf" srcId="{FAE545EB-B0B3-4500-8762-E9F28E25282D}" destId="{B8F617C4-CE85-4760-98C2-56AE7B6CFF8B}" srcOrd="0" destOrd="0" presId="urn:microsoft.com/office/officeart/2005/8/layout/hierarchy3"/>
    <dgm:cxn modelId="{B0EF0529-78E8-43B0-82C3-DC7DFF8FBC8D}" type="presParOf" srcId="{B8F617C4-CE85-4760-98C2-56AE7B6CFF8B}" destId="{D7164258-E897-43AA-B8D1-CAD6C24D88AC}" srcOrd="0" destOrd="0" presId="urn:microsoft.com/office/officeart/2005/8/layout/hierarchy3"/>
    <dgm:cxn modelId="{D6F2B49D-B3FC-471F-AD7F-DD5E8E6C3451}" type="presParOf" srcId="{B8F617C4-CE85-4760-98C2-56AE7B6CFF8B}" destId="{7F276E37-1C60-4627-A983-412A8C517BF9}" srcOrd="1" destOrd="0" presId="urn:microsoft.com/office/officeart/2005/8/layout/hierarchy3"/>
    <dgm:cxn modelId="{31FD67E0-7D53-45DF-AB73-EAF114CE866A}" type="presParOf" srcId="{FAE545EB-B0B3-4500-8762-E9F28E25282D}" destId="{CC53A85E-5BE2-498B-A27A-3B63E6D8C2D5}" srcOrd="1" destOrd="0" presId="urn:microsoft.com/office/officeart/2005/8/layout/hierarchy3"/>
    <dgm:cxn modelId="{E7C3045E-27B3-455A-9386-9531BD7F878F}" type="presParOf" srcId="{CC53A85E-5BE2-498B-A27A-3B63E6D8C2D5}" destId="{656BE8E9-C1BE-4DA8-AA3E-0A28BEE080F1}" srcOrd="0" destOrd="0" presId="urn:microsoft.com/office/officeart/2005/8/layout/hierarchy3"/>
    <dgm:cxn modelId="{B64089D6-565D-4A59-827E-EBB6614BF6AA}" type="presParOf" srcId="{CC53A85E-5BE2-498B-A27A-3B63E6D8C2D5}" destId="{4E9CEBE9-B864-49E2-8F11-5F2E13224D36}" srcOrd="1" destOrd="0" presId="urn:microsoft.com/office/officeart/2005/8/layout/hierarchy3"/>
    <dgm:cxn modelId="{BDB2A34B-95B3-4375-A4EB-55983437207F}" type="presParOf" srcId="{CC53A85E-5BE2-498B-A27A-3B63E6D8C2D5}" destId="{D4BB2D0B-3C39-4681-AE8C-72A16461D62C}" srcOrd="2" destOrd="0" presId="urn:microsoft.com/office/officeart/2005/8/layout/hierarchy3"/>
    <dgm:cxn modelId="{F2859B75-AF67-4F11-A4EC-A4967F4B9323}" type="presParOf" srcId="{CC53A85E-5BE2-498B-A27A-3B63E6D8C2D5}" destId="{AC82FEB8-DA8F-46DB-A5A4-4AAD154C6439}" srcOrd="3" destOrd="0" presId="urn:microsoft.com/office/officeart/2005/8/layout/hierarchy3"/>
    <dgm:cxn modelId="{35387C3D-B7C4-4114-8238-C5702835908C}" type="presParOf" srcId="{CC53A85E-5BE2-498B-A27A-3B63E6D8C2D5}" destId="{0390CA56-9380-477E-89B9-2A4DAD2D59EA}" srcOrd="4" destOrd="0" presId="urn:microsoft.com/office/officeart/2005/8/layout/hierarchy3"/>
    <dgm:cxn modelId="{89B3CB7D-A07E-4FD3-833E-D2EA1CC1AC24}" type="presParOf" srcId="{CC53A85E-5BE2-498B-A27A-3B63E6D8C2D5}" destId="{D17573E2-BA1E-4EE9-B9FB-39423276C966}" srcOrd="5" destOrd="0" presId="urn:microsoft.com/office/officeart/2005/8/layout/hierarchy3"/>
    <dgm:cxn modelId="{507FAE55-31B9-4B68-A17B-AA5D69FFB587}" type="presParOf" srcId="{3140DC6C-EF01-46F2-AD16-2973FDC5ABC5}" destId="{40722043-8884-446D-9685-388D1D15D43A}" srcOrd="1" destOrd="0" presId="urn:microsoft.com/office/officeart/2005/8/layout/hierarchy3"/>
    <dgm:cxn modelId="{057CDD55-CC97-4354-BFC0-629D38642AA0}" type="presParOf" srcId="{40722043-8884-446D-9685-388D1D15D43A}" destId="{E7AAA1C8-4732-4E57-82A5-5C5AE8F5765E}" srcOrd="0" destOrd="0" presId="urn:microsoft.com/office/officeart/2005/8/layout/hierarchy3"/>
    <dgm:cxn modelId="{2590F9BF-DD74-4B85-8E58-586A5B6441C9}" type="presParOf" srcId="{E7AAA1C8-4732-4E57-82A5-5C5AE8F5765E}" destId="{E5C77446-3D2D-4D3D-9201-BC533476EAD8}" srcOrd="0" destOrd="0" presId="urn:microsoft.com/office/officeart/2005/8/layout/hierarchy3"/>
    <dgm:cxn modelId="{35485899-343B-4ABF-AA7A-C50E0923A081}" type="presParOf" srcId="{E7AAA1C8-4732-4E57-82A5-5C5AE8F5765E}" destId="{01809805-81DD-4A95-9C1F-1E8067177D1C}" srcOrd="1" destOrd="0" presId="urn:microsoft.com/office/officeart/2005/8/layout/hierarchy3"/>
    <dgm:cxn modelId="{690F29F3-E006-4D8B-86C0-0B7B008D75C3}" type="presParOf" srcId="{40722043-8884-446D-9685-388D1D15D43A}" destId="{82FBF5F3-8571-47EB-BF37-D519B32629CA}" srcOrd="1" destOrd="0" presId="urn:microsoft.com/office/officeart/2005/8/layout/hierarchy3"/>
    <dgm:cxn modelId="{106FEFC5-4A8A-40F4-98D8-C4C0D1C423DB}" type="presParOf" srcId="{82FBF5F3-8571-47EB-BF37-D519B32629CA}" destId="{9F1B407F-A272-4C95-ACE3-9BD023DC9176}" srcOrd="0" destOrd="0" presId="urn:microsoft.com/office/officeart/2005/8/layout/hierarchy3"/>
    <dgm:cxn modelId="{08F0B66D-E48D-46C0-A45F-154489291EEF}" type="presParOf" srcId="{82FBF5F3-8571-47EB-BF37-D519B32629CA}" destId="{A8742EBA-BD00-4298-9774-3C591B0E19B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7F9A7-7698-4D1B-8CC3-304D5F3403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a-DK"/>
        </a:p>
      </dgm:t>
    </dgm:pt>
    <dgm:pt modelId="{74A4DA94-38C5-4507-A47D-47375D5453AA}">
      <dgm:prSet phldrT="[Tekst]"/>
      <dgm:spPr>
        <a:solidFill>
          <a:schemeClr val="bg1"/>
        </a:solidFill>
        <a:ln>
          <a:solidFill>
            <a:schemeClr val="accent1"/>
          </a:solidFill>
        </a:ln>
      </dgm:spPr>
      <dgm:t>
        <a:bodyPr/>
        <a:lstStyle/>
        <a:p>
          <a:r>
            <a:rPr lang="da-DK" dirty="0">
              <a:solidFill>
                <a:schemeClr val="tx1"/>
              </a:solidFill>
            </a:rPr>
            <a:t>Kirkeminister</a:t>
          </a:r>
        </a:p>
      </dgm:t>
    </dgm:pt>
    <dgm:pt modelId="{8F2DE79F-DFBA-447E-B5B1-54C3D2C54345}" type="parTrans" cxnId="{B14361A7-37FC-47D8-AD1A-9B05F05C9B9A}">
      <dgm:prSet/>
      <dgm:spPr/>
      <dgm:t>
        <a:bodyPr/>
        <a:lstStyle/>
        <a:p>
          <a:endParaRPr lang="da-DK"/>
        </a:p>
      </dgm:t>
    </dgm:pt>
    <dgm:pt modelId="{41D3131D-4AB8-46C0-B530-24C4CD40C508}" type="sibTrans" cxnId="{B14361A7-37FC-47D8-AD1A-9B05F05C9B9A}">
      <dgm:prSet/>
      <dgm:spPr/>
      <dgm:t>
        <a:bodyPr/>
        <a:lstStyle/>
        <a:p>
          <a:endParaRPr lang="da-DK"/>
        </a:p>
      </dgm:t>
    </dgm:pt>
    <dgm:pt modelId="{26DB5886-3093-4EDB-A8A0-7265CA8D114D}">
      <dgm:prSet phldrT="[Tekst]"/>
      <dgm:spPr/>
      <dgm:t>
        <a:bodyPr/>
        <a:lstStyle/>
        <a:p>
          <a:r>
            <a:rPr lang="da-DK" dirty="0"/>
            <a:t>Biskop</a:t>
          </a:r>
        </a:p>
      </dgm:t>
    </dgm:pt>
    <dgm:pt modelId="{4D7FA602-0F83-40F0-99AA-BB0EBB91570A}" type="parTrans" cxnId="{4C179133-6C1E-435F-B20C-19BDACD0C142}">
      <dgm:prSet/>
      <dgm:spPr/>
      <dgm:t>
        <a:bodyPr/>
        <a:lstStyle/>
        <a:p>
          <a:endParaRPr lang="da-DK"/>
        </a:p>
      </dgm:t>
    </dgm:pt>
    <dgm:pt modelId="{1DB9BE11-0EED-4757-8392-BB59C3267B52}" type="sibTrans" cxnId="{4C179133-6C1E-435F-B20C-19BDACD0C142}">
      <dgm:prSet/>
      <dgm:spPr/>
      <dgm:t>
        <a:bodyPr/>
        <a:lstStyle/>
        <a:p>
          <a:endParaRPr lang="da-DK"/>
        </a:p>
      </dgm:t>
    </dgm:pt>
    <dgm:pt modelId="{DA1E44BA-572A-47D8-8AFF-F664FFE4B2F5}">
      <dgm:prSet phldrT="[Tekst]"/>
      <dgm:spPr/>
      <dgm:t>
        <a:bodyPr/>
        <a:lstStyle/>
        <a:p>
          <a:r>
            <a:rPr lang="da-DK" dirty="0"/>
            <a:t>Provst</a:t>
          </a:r>
        </a:p>
      </dgm:t>
    </dgm:pt>
    <dgm:pt modelId="{7CE5F345-7E84-43B2-A440-82E11DA25CE8}" type="parTrans" cxnId="{2500E12D-0273-4F16-8C7B-2FF3274FBB43}">
      <dgm:prSet/>
      <dgm:spPr/>
      <dgm:t>
        <a:bodyPr/>
        <a:lstStyle/>
        <a:p>
          <a:endParaRPr lang="da-DK"/>
        </a:p>
      </dgm:t>
    </dgm:pt>
    <dgm:pt modelId="{259E3ADA-F2B5-4908-9E32-294489467979}" type="sibTrans" cxnId="{2500E12D-0273-4F16-8C7B-2FF3274FBB43}">
      <dgm:prSet/>
      <dgm:spPr/>
      <dgm:t>
        <a:bodyPr/>
        <a:lstStyle/>
        <a:p>
          <a:endParaRPr lang="da-DK"/>
        </a:p>
      </dgm:t>
    </dgm:pt>
    <dgm:pt modelId="{8360476F-A865-42D1-8B73-F5A83AB4E5F9}">
      <dgm:prSet phldrT="[Tekst]"/>
      <dgm:spPr>
        <a:solidFill>
          <a:schemeClr val="bg1"/>
        </a:solidFill>
        <a:ln>
          <a:solidFill>
            <a:schemeClr val="accent1"/>
          </a:solidFill>
        </a:ln>
      </dgm:spPr>
      <dgm:t>
        <a:bodyPr/>
        <a:lstStyle/>
        <a:p>
          <a:r>
            <a:rPr lang="da-DK" dirty="0">
              <a:solidFill>
                <a:schemeClr val="tx1"/>
              </a:solidFill>
            </a:rPr>
            <a:t>Menighedsråd</a:t>
          </a:r>
        </a:p>
      </dgm:t>
    </dgm:pt>
    <dgm:pt modelId="{D885AD67-1E62-4341-8C98-4913174224EF}" type="parTrans" cxnId="{2A8B1DDE-0EAD-4E1E-8B77-10FDA91413E7}">
      <dgm:prSet/>
      <dgm:spPr/>
      <dgm:t>
        <a:bodyPr/>
        <a:lstStyle/>
        <a:p>
          <a:endParaRPr lang="da-DK"/>
        </a:p>
      </dgm:t>
    </dgm:pt>
    <dgm:pt modelId="{7771737D-854F-416F-B474-BF1F4905550A}" type="sibTrans" cxnId="{2A8B1DDE-0EAD-4E1E-8B77-10FDA91413E7}">
      <dgm:prSet/>
      <dgm:spPr/>
      <dgm:t>
        <a:bodyPr/>
        <a:lstStyle/>
        <a:p>
          <a:endParaRPr lang="da-DK"/>
        </a:p>
      </dgm:t>
    </dgm:pt>
    <dgm:pt modelId="{C567BECC-6FB8-41C8-BBA1-DC3246294B9C}">
      <dgm:prSet phldrT="[Tekst]"/>
      <dgm:spPr/>
      <dgm:t>
        <a:bodyPr/>
        <a:lstStyle/>
        <a:p>
          <a:r>
            <a:rPr lang="da-DK" dirty="0"/>
            <a:t>Præst</a:t>
          </a:r>
        </a:p>
      </dgm:t>
    </dgm:pt>
    <dgm:pt modelId="{68BC53FF-6FDC-4DFB-82DC-D1755AFA2B82}" type="parTrans" cxnId="{7BF0B4B5-AEAD-4AB1-A73B-8F3785794F9A}">
      <dgm:prSet/>
      <dgm:spPr/>
      <dgm:t>
        <a:bodyPr/>
        <a:lstStyle/>
        <a:p>
          <a:endParaRPr lang="da-DK"/>
        </a:p>
      </dgm:t>
    </dgm:pt>
    <dgm:pt modelId="{36F8FD30-A66A-4B71-813A-B3C11E61A08F}" type="sibTrans" cxnId="{7BF0B4B5-AEAD-4AB1-A73B-8F3785794F9A}">
      <dgm:prSet/>
      <dgm:spPr/>
      <dgm:t>
        <a:bodyPr/>
        <a:lstStyle/>
        <a:p>
          <a:endParaRPr lang="da-DK"/>
        </a:p>
      </dgm:t>
    </dgm:pt>
    <dgm:pt modelId="{BB00821E-5E79-4904-AEBC-C5052067073B}">
      <dgm:prSet/>
      <dgm:spPr/>
      <dgm:t>
        <a:bodyPr/>
        <a:lstStyle/>
        <a:p>
          <a:r>
            <a:rPr lang="da-DK" dirty="0" err="1"/>
            <a:t>Kirke-funktionær</a:t>
          </a:r>
          <a:endParaRPr lang="da-DK" dirty="0"/>
        </a:p>
      </dgm:t>
    </dgm:pt>
    <dgm:pt modelId="{0B24F80E-B555-4A49-B9E0-06D3C45BACC3}" type="parTrans" cxnId="{2F33F0F4-9AEB-41C5-AA73-1CEC0630D08E}">
      <dgm:prSet/>
      <dgm:spPr/>
      <dgm:t>
        <a:bodyPr/>
        <a:lstStyle/>
        <a:p>
          <a:endParaRPr lang="da-DK"/>
        </a:p>
      </dgm:t>
    </dgm:pt>
    <dgm:pt modelId="{6532B216-196E-49C8-A236-6C4DF866C2F7}" type="sibTrans" cxnId="{2F33F0F4-9AEB-41C5-AA73-1CEC0630D08E}">
      <dgm:prSet/>
      <dgm:spPr/>
      <dgm:t>
        <a:bodyPr/>
        <a:lstStyle/>
        <a:p>
          <a:endParaRPr lang="da-DK"/>
        </a:p>
      </dgm:t>
    </dgm:pt>
    <dgm:pt modelId="{3140DC6C-EF01-46F2-AD16-2973FDC5ABC5}" type="pres">
      <dgm:prSet presAssocID="{0977F9A7-7698-4D1B-8CC3-304D5F340345}" presName="diagram" presStyleCnt="0">
        <dgm:presLayoutVars>
          <dgm:chPref val="1"/>
          <dgm:dir/>
          <dgm:animOne val="branch"/>
          <dgm:animLvl val="lvl"/>
          <dgm:resizeHandles/>
        </dgm:presLayoutVars>
      </dgm:prSet>
      <dgm:spPr/>
    </dgm:pt>
    <dgm:pt modelId="{FAE545EB-B0B3-4500-8762-E9F28E25282D}" type="pres">
      <dgm:prSet presAssocID="{74A4DA94-38C5-4507-A47D-47375D5453AA}" presName="root" presStyleCnt="0"/>
      <dgm:spPr/>
    </dgm:pt>
    <dgm:pt modelId="{B8F617C4-CE85-4760-98C2-56AE7B6CFF8B}" type="pres">
      <dgm:prSet presAssocID="{74A4DA94-38C5-4507-A47D-47375D5453AA}" presName="rootComposite" presStyleCnt="0"/>
      <dgm:spPr/>
    </dgm:pt>
    <dgm:pt modelId="{D7164258-E897-43AA-B8D1-CAD6C24D88AC}" type="pres">
      <dgm:prSet presAssocID="{74A4DA94-38C5-4507-A47D-47375D5453AA}" presName="rootText" presStyleLbl="node1" presStyleIdx="0" presStyleCnt="2"/>
      <dgm:spPr/>
    </dgm:pt>
    <dgm:pt modelId="{7F276E37-1C60-4627-A983-412A8C517BF9}" type="pres">
      <dgm:prSet presAssocID="{74A4DA94-38C5-4507-A47D-47375D5453AA}" presName="rootConnector" presStyleLbl="node1" presStyleIdx="0" presStyleCnt="2"/>
      <dgm:spPr/>
    </dgm:pt>
    <dgm:pt modelId="{CC53A85E-5BE2-498B-A27A-3B63E6D8C2D5}" type="pres">
      <dgm:prSet presAssocID="{74A4DA94-38C5-4507-A47D-47375D5453AA}" presName="childShape" presStyleCnt="0"/>
      <dgm:spPr/>
    </dgm:pt>
    <dgm:pt modelId="{656BE8E9-C1BE-4DA8-AA3E-0A28BEE080F1}" type="pres">
      <dgm:prSet presAssocID="{4D7FA602-0F83-40F0-99AA-BB0EBB91570A}" presName="Name13" presStyleLbl="parChTrans1D2" presStyleIdx="0" presStyleCnt="4"/>
      <dgm:spPr/>
    </dgm:pt>
    <dgm:pt modelId="{4E9CEBE9-B864-49E2-8F11-5F2E13224D36}" type="pres">
      <dgm:prSet presAssocID="{26DB5886-3093-4EDB-A8A0-7265CA8D114D}" presName="childText" presStyleLbl="bgAcc1" presStyleIdx="0" presStyleCnt="4">
        <dgm:presLayoutVars>
          <dgm:bulletEnabled val="1"/>
        </dgm:presLayoutVars>
      </dgm:prSet>
      <dgm:spPr/>
    </dgm:pt>
    <dgm:pt modelId="{D4BB2D0B-3C39-4681-AE8C-72A16461D62C}" type="pres">
      <dgm:prSet presAssocID="{7CE5F345-7E84-43B2-A440-82E11DA25CE8}" presName="Name13" presStyleLbl="parChTrans1D2" presStyleIdx="1" presStyleCnt="4"/>
      <dgm:spPr/>
    </dgm:pt>
    <dgm:pt modelId="{AC82FEB8-DA8F-46DB-A5A4-4AAD154C6439}" type="pres">
      <dgm:prSet presAssocID="{DA1E44BA-572A-47D8-8AFF-F664FFE4B2F5}" presName="childText" presStyleLbl="bgAcc1" presStyleIdx="1" presStyleCnt="4">
        <dgm:presLayoutVars>
          <dgm:bulletEnabled val="1"/>
        </dgm:presLayoutVars>
      </dgm:prSet>
      <dgm:spPr/>
    </dgm:pt>
    <dgm:pt modelId="{0390CA56-9380-477E-89B9-2A4DAD2D59EA}" type="pres">
      <dgm:prSet presAssocID="{68BC53FF-6FDC-4DFB-82DC-D1755AFA2B82}" presName="Name13" presStyleLbl="parChTrans1D2" presStyleIdx="2" presStyleCnt="4"/>
      <dgm:spPr/>
    </dgm:pt>
    <dgm:pt modelId="{D17573E2-BA1E-4EE9-B9FB-39423276C966}" type="pres">
      <dgm:prSet presAssocID="{C567BECC-6FB8-41C8-BBA1-DC3246294B9C}" presName="childText" presStyleLbl="bgAcc1" presStyleIdx="2" presStyleCnt="4">
        <dgm:presLayoutVars>
          <dgm:bulletEnabled val="1"/>
        </dgm:presLayoutVars>
      </dgm:prSet>
      <dgm:spPr/>
    </dgm:pt>
    <dgm:pt modelId="{40722043-8884-446D-9685-388D1D15D43A}" type="pres">
      <dgm:prSet presAssocID="{8360476F-A865-42D1-8B73-F5A83AB4E5F9}" presName="root" presStyleCnt="0"/>
      <dgm:spPr/>
    </dgm:pt>
    <dgm:pt modelId="{E7AAA1C8-4732-4E57-82A5-5C5AE8F5765E}" type="pres">
      <dgm:prSet presAssocID="{8360476F-A865-42D1-8B73-F5A83AB4E5F9}" presName="rootComposite" presStyleCnt="0"/>
      <dgm:spPr/>
    </dgm:pt>
    <dgm:pt modelId="{E5C77446-3D2D-4D3D-9201-BC533476EAD8}" type="pres">
      <dgm:prSet presAssocID="{8360476F-A865-42D1-8B73-F5A83AB4E5F9}" presName="rootText" presStyleLbl="node1" presStyleIdx="1" presStyleCnt="2" custLinFactY="100000" custLinFactNeighborX="9600" custLinFactNeighborY="149364"/>
      <dgm:spPr/>
    </dgm:pt>
    <dgm:pt modelId="{01809805-81DD-4A95-9C1F-1E8067177D1C}" type="pres">
      <dgm:prSet presAssocID="{8360476F-A865-42D1-8B73-F5A83AB4E5F9}" presName="rootConnector" presStyleLbl="node1" presStyleIdx="1" presStyleCnt="2"/>
      <dgm:spPr/>
    </dgm:pt>
    <dgm:pt modelId="{82FBF5F3-8571-47EB-BF37-D519B32629CA}" type="pres">
      <dgm:prSet presAssocID="{8360476F-A865-42D1-8B73-F5A83AB4E5F9}" presName="childShape" presStyleCnt="0"/>
      <dgm:spPr/>
    </dgm:pt>
    <dgm:pt modelId="{9F1B407F-A272-4C95-ACE3-9BD023DC9176}" type="pres">
      <dgm:prSet presAssocID="{0B24F80E-B555-4A49-B9E0-06D3C45BACC3}" presName="Name13" presStyleLbl="parChTrans1D2" presStyleIdx="3" presStyleCnt="4"/>
      <dgm:spPr/>
    </dgm:pt>
    <dgm:pt modelId="{A8742EBA-BD00-4298-9774-3C591B0E19B4}" type="pres">
      <dgm:prSet presAssocID="{BB00821E-5E79-4904-AEBC-C5052067073B}" presName="childText" presStyleLbl="bgAcc1" presStyleIdx="3" presStyleCnt="4" custLinFactY="100000" custLinFactNeighborX="14593" custLinFactNeighborY="150120">
        <dgm:presLayoutVars>
          <dgm:bulletEnabled val="1"/>
        </dgm:presLayoutVars>
      </dgm:prSet>
      <dgm:spPr/>
    </dgm:pt>
  </dgm:ptLst>
  <dgm:cxnLst>
    <dgm:cxn modelId="{78F6820C-2E76-448C-8389-967578C22DF8}" type="presOf" srcId="{26DB5886-3093-4EDB-A8A0-7265CA8D114D}" destId="{4E9CEBE9-B864-49E2-8F11-5F2E13224D36}" srcOrd="0" destOrd="0" presId="urn:microsoft.com/office/officeart/2005/8/layout/hierarchy3"/>
    <dgm:cxn modelId="{3AF4C215-DAFE-462C-85FD-9073E4F0853B}" type="presOf" srcId="{8360476F-A865-42D1-8B73-F5A83AB4E5F9}" destId="{E5C77446-3D2D-4D3D-9201-BC533476EAD8}" srcOrd="0" destOrd="0" presId="urn:microsoft.com/office/officeart/2005/8/layout/hierarchy3"/>
    <dgm:cxn modelId="{CAE2F015-C77E-4280-AEF2-0459789431B7}" type="presOf" srcId="{74A4DA94-38C5-4507-A47D-47375D5453AA}" destId="{D7164258-E897-43AA-B8D1-CAD6C24D88AC}" srcOrd="0" destOrd="0" presId="urn:microsoft.com/office/officeart/2005/8/layout/hierarchy3"/>
    <dgm:cxn modelId="{AC577D22-B9DE-408D-B80B-6CC6AB813B17}" type="presOf" srcId="{7CE5F345-7E84-43B2-A440-82E11DA25CE8}" destId="{D4BB2D0B-3C39-4681-AE8C-72A16461D62C}" srcOrd="0" destOrd="0" presId="urn:microsoft.com/office/officeart/2005/8/layout/hierarchy3"/>
    <dgm:cxn modelId="{2500E12D-0273-4F16-8C7B-2FF3274FBB43}" srcId="{74A4DA94-38C5-4507-A47D-47375D5453AA}" destId="{DA1E44BA-572A-47D8-8AFF-F664FFE4B2F5}" srcOrd="1" destOrd="0" parTransId="{7CE5F345-7E84-43B2-A440-82E11DA25CE8}" sibTransId="{259E3ADA-F2B5-4908-9E32-294489467979}"/>
    <dgm:cxn modelId="{01DC372E-26C7-411A-A519-1926ABE09A27}" type="presOf" srcId="{68BC53FF-6FDC-4DFB-82DC-D1755AFA2B82}" destId="{0390CA56-9380-477E-89B9-2A4DAD2D59EA}" srcOrd="0" destOrd="0" presId="urn:microsoft.com/office/officeart/2005/8/layout/hierarchy3"/>
    <dgm:cxn modelId="{4C179133-6C1E-435F-B20C-19BDACD0C142}" srcId="{74A4DA94-38C5-4507-A47D-47375D5453AA}" destId="{26DB5886-3093-4EDB-A8A0-7265CA8D114D}" srcOrd="0" destOrd="0" parTransId="{4D7FA602-0F83-40F0-99AA-BB0EBB91570A}" sibTransId="{1DB9BE11-0EED-4757-8392-BB59C3267B52}"/>
    <dgm:cxn modelId="{776F8139-4C49-4C55-8BCF-3E461ED8813C}" type="presOf" srcId="{4D7FA602-0F83-40F0-99AA-BB0EBB91570A}" destId="{656BE8E9-C1BE-4DA8-AA3E-0A28BEE080F1}" srcOrd="0" destOrd="0" presId="urn:microsoft.com/office/officeart/2005/8/layout/hierarchy3"/>
    <dgm:cxn modelId="{BE3BD339-98E2-4D3B-8E95-E7CFC2C80EB6}" type="presOf" srcId="{C567BECC-6FB8-41C8-BBA1-DC3246294B9C}" destId="{D17573E2-BA1E-4EE9-B9FB-39423276C966}" srcOrd="0" destOrd="0" presId="urn:microsoft.com/office/officeart/2005/8/layout/hierarchy3"/>
    <dgm:cxn modelId="{435E663D-901A-410C-BD5D-F364A05F563C}" type="presOf" srcId="{0B24F80E-B555-4A49-B9E0-06D3C45BACC3}" destId="{9F1B407F-A272-4C95-ACE3-9BD023DC9176}" srcOrd="0" destOrd="0" presId="urn:microsoft.com/office/officeart/2005/8/layout/hierarchy3"/>
    <dgm:cxn modelId="{FC89793D-ED87-4072-9855-7F864ECFD0E1}" type="presOf" srcId="{BB00821E-5E79-4904-AEBC-C5052067073B}" destId="{A8742EBA-BD00-4298-9774-3C591B0E19B4}" srcOrd="0" destOrd="0" presId="urn:microsoft.com/office/officeart/2005/8/layout/hierarchy3"/>
    <dgm:cxn modelId="{D79DD574-B42C-479F-90BD-8009C90B01F4}" type="presOf" srcId="{DA1E44BA-572A-47D8-8AFF-F664FFE4B2F5}" destId="{AC82FEB8-DA8F-46DB-A5A4-4AAD154C6439}" srcOrd="0" destOrd="0" presId="urn:microsoft.com/office/officeart/2005/8/layout/hierarchy3"/>
    <dgm:cxn modelId="{73CBC1A4-404D-4623-BA63-FC15FC23A0A4}" type="presOf" srcId="{74A4DA94-38C5-4507-A47D-47375D5453AA}" destId="{7F276E37-1C60-4627-A983-412A8C517BF9}" srcOrd="1" destOrd="0" presId="urn:microsoft.com/office/officeart/2005/8/layout/hierarchy3"/>
    <dgm:cxn modelId="{B14361A7-37FC-47D8-AD1A-9B05F05C9B9A}" srcId="{0977F9A7-7698-4D1B-8CC3-304D5F340345}" destId="{74A4DA94-38C5-4507-A47D-47375D5453AA}" srcOrd="0" destOrd="0" parTransId="{8F2DE79F-DFBA-447E-B5B1-54C3D2C54345}" sibTransId="{41D3131D-4AB8-46C0-B530-24C4CD40C508}"/>
    <dgm:cxn modelId="{7BF0B4B5-AEAD-4AB1-A73B-8F3785794F9A}" srcId="{74A4DA94-38C5-4507-A47D-47375D5453AA}" destId="{C567BECC-6FB8-41C8-BBA1-DC3246294B9C}" srcOrd="2" destOrd="0" parTransId="{68BC53FF-6FDC-4DFB-82DC-D1755AFA2B82}" sibTransId="{36F8FD30-A66A-4B71-813A-B3C11E61A08F}"/>
    <dgm:cxn modelId="{A05222C7-6FC0-43E3-AE2F-91EB2B845E7E}" type="presOf" srcId="{0977F9A7-7698-4D1B-8CC3-304D5F340345}" destId="{3140DC6C-EF01-46F2-AD16-2973FDC5ABC5}" srcOrd="0" destOrd="0" presId="urn:microsoft.com/office/officeart/2005/8/layout/hierarchy3"/>
    <dgm:cxn modelId="{2A8B1DDE-0EAD-4E1E-8B77-10FDA91413E7}" srcId="{0977F9A7-7698-4D1B-8CC3-304D5F340345}" destId="{8360476F-A865-42D1-8B73-F5A83AB4E5F9}" srcOrd="1" destOrd="0" parTransId="{D885AD67-1E62-4341-8C98-4913174224EF}" sibTransId="{7771737D-854F-416F-B474-BF1F4905550A}"/>
    <dgm:cxn modelId="{2F33F0F4-9AEB-41C5-AA73-1CEC0630D08E}" srcId="{8360476F-A865-42D1-8B73-F5A83AB4E5F9}" destId="{BB00821E-5E79-4904-AEBC-C5052067073B}" srcOrd="0" destOrd="0" parTransId="{0B24F80E-B555-4A49-B9E0-06D3C45BACC3}" sibTransId="{6532B216-196E-49C8-A236-6C4DF866C2F7}"/>
    <dgm:cxn modelId="{608B4FF7-558B-40FE-A42F-AD87ACB25832}" type="presOf" srcId="{8360476F-A865-42D1-8B73-F5A83AB4E5F9}" destId="{01809805-81DD-4A95-9C1F-1E8067177D1C}" srcOrd="1" destOrd="0" presId="urn:microsoft.com/office/officeart/2005/8/layout/hierarchy3"/>
    <dgm:cxn modelId="{B41E5DE6-778B-4E08-9820-51513462DF7A}" type="presParOf" srcId="{3140DC6C-EF01-46F2-AD16-2973FDC5ABC5}" destId="{FAE545EB-B0B3-4500-8762-E9F28E25282D}" srcOrd="0" destOrd="0" presId="urn:microsoft.com/office/officeart/2005/8/layout/hierarchy3"/>
    <dgm:cxn modelId="{BA96A999-5778-408B-A453-81C86727B28A}" type="presParOf" srcId="{FAE545EB-B0B3-4500-8762-E9F28E25282D}" destId="{B8F617C4-CE85-4760-98C2-56AE7B6CFF8B}" srcOrd="0" destOrd="0" presId="urn:microsoft.com/office/officeart/2005/8/layout/hierarchy3"/>
    <dgm:cxn modelId="{48A34B01-D7A2-49FE-A553-3F72C9A906A7}" type="presParOf" srcId="{B8F617C4-CE85-4760-98C2-56AE7B6CFF8B}" destId="{D7164258-E897-43AA-B8D1-CAD6C24D88AC}" srcOrd="0" destOrd="0" presId="urn:microsoft.com/office/officeart/2005/8/layout/hierarchy3"/>
    <dgm:cxn modelId="{9BFF4344-C2DF-4B54-B070-5400E95C86B6}" type="presParOf" srcId="{B8F617C4-CE85-4760-98C2-56AE7B6CFF8B}" destId="{7F276E37-1C60-4627-A983-412A8C517BF9}" srcOrd="1" destOrd="0" presId="urn:microsoft.com/office/officeart/2005/8/layout/hierarchy3"/>
    <dgm:cxn modelId="{E1987DFD-CC38-47FE-82F1-70ACA439C172}" type="presParOf" srcId="{FAE545EB-B0B3-4500-8762-E9F28E25282D}" destId="{CC53A85E-5BE2-498B-A27A-3B63E6D8C2D5}" srcOrd="1" destOrd="0" presId="urn:microsoft.com/office/officeart/2005/8/layout/hierarchy3"/>
    <dgm:cxn modelId="{60983AC9-BB1D-4E2C-9D90-ED3B8D74AD4E}" type="presParOf" srcId="{CC53A85E-5BE2-498B-A27A-3B63E6D8C2D5}" destId="{656BE8E9-C1BE-4DA8-AA3E-0A28BEE080F1}" srcOrd="0" destOrd="0" presId="urn:microsoft.com/office/officeart/2005/8/layout/hierarchy3"/>
    <dgm:cxn modelId="{37068F20-9D88-4307-891C-12F5381B08B3}" type="presParOf" srcId="{CC53A85E-5BE2-498B-A27A-3B63E6D8C2D5}" destId="{4E9CEBE9-B864-49E2-8F11-5F2E13224D36}" srcOrd="1" destOrd="0" presId="urn:microsoft.com/office/officeart/2005/8/layout/hierarchy3"/>
    <dgm:cxn modelId="{DF5FD6B8-851C-44C7-A2BA-FF40C3FFC363}" type="presParOf" srcId="{CC53A85E-5BE2-498B-A27A-3B63E6D8C2D5}" destId="{D4BB2D0B-3C39-4681-AE8C-72A16461D62C}" srcOrd="2" destOrd="0" presId="urn:microsoft.com/office/officeart/2005/8/layout/hierarchy3"/>
    <dgm:cxn modelId="{F7408446-02A1-4D57-9642-C70A54741DC8}" type="presParOf" srcId="{CC53A85E-5BE2-498B-A27A-3B63E6D8C2D5}" destId="{AC82FEB8-DA8F-46DB-A5A4-4AAD154C6439}" srcOrd="3" destOrd="0" presId="urn:microsoft.com/office/officeart/2005/8/layout/hierarchy3"/>
    <dgm:cxn modelId="{3A372475-CF57-4DE3-B781-81AFE733D872}" type="presParOf" srcId="{CC53A85E-5BE2-498B-A27A-3B63E6D8C2D5}" destId="{0390CA56-9380-477E-89B9-2A4DAD2D59EA}" srcOrd="4" destOrd="0" presId="urn:microsoft.com/office/officeart/2005/8/layout/hierarchy3"/>
    <dgm:cxn modelId="{BF419710-0AC9-411A-A231-793771A91C84}" type="presParOf" srcId="{CC53A85E-5BE2-498B-A27A-3B63E6D8C2D5}" destId="{D17573E2-BA1E-4EE9-B9FB-39423276C966}" srcOrd="5" destOrd="0" presId="urn:microsoft.com/office/officeart/2005/8/layout/hierarchy3"/>
    <dgm:cxn modelId="{051B1BC9-45CA-437C-B7AF-F49B0DAE5584}" type="presParOf" srcId="{3140DC6C-EF01-46F2-AD16-2973FDC5ABC5}" destId="{40722043-8884-446D-9685-388D1D15D43A}" srcOrd="1" destOrd="0" presId="urn:microsoft.com/office/officeart/2005/8/layout/hierarchy3"/>
    <dgm:cxn modelId="{2B4E48A9-4618-44F1-8619-88B2615DFF4E}" type="presParOf" srcId="{40722043-8884-446D-9685-388D1D15D43A}" destId="{E7AAA1C8-4732-4E57-82A5-5C5AE8F5765E}" srcOrd="0" destOrd="0" presId="urn:microsoft.com/office/officeart/2005/8/layout/hierarchy3"/>
    <dgm:cxn modelId="{C7094B2E-AA53-4D6D-A64A-4978F5D17AE2}" type="presParOf" srcId="{E7AAA1C8-4732-4E57-82A5-5C5AE8F5765E}" destId="{E5C77446-3D2D-4D3D-9201-BC533476EAD8}" srcOrd="0" destOrd="0" presId="urn:microsoft.com/office/officeart/2005/8/layout/hierarchy3"/>
    <dgm:cxn modelId="{9B6DC9B6-83FC-43B0-B3BB-AE0B2708B85D}" type="presParOf" srcId="{E7AAA1C8-4732-4E57-82A5-5C5AE8F5765E}" destId="{01809805-81DD-4A95-9C1F-1E8067177D1C}" srcOrd="1" destOrd="0" presId="urn:microsoft.com/office/officeart/2005/8/layout/hierarchy3"/>
    <dgm:cxn modelId="{6D852064-B154-48E5-924A-2BBC0E67A163}" type="presParOf" srcId="{40722043-8884-446D-9685-388D1D15D43A}" destId="{82FBF5F3-8571-47EB-BF37-D519B32629CA}" srcOrd="1" destOrd="0" presId="urn:microsoft.com/office/officeart/2005/8/layout/hierarchy3"/>
    <dgm:cxn modelId="{1B016E27-1924-4A8B-A0A3-807A095E3268}" type="presParOf" srcId="{82FBF5F3-8571-47EB-BF37-D519B32629CA}" destId="{9F1B407F-A272-4C95-ACE3-9BD023DC9176}" srcOrd="0" destOrd="0" presId="urn:microsoft.com/office/officeart/2005/8/layout/hierarchy3"/>
    <dgm:cxn modelId="{38086DEE-BFA9-4099-AE4A-6780701B889E}" type="presParOf" srcId="{82FBF5F3-8571-47EB-BF37-D519B32629CA}" destId="{A8742EBA-BD00-4298-9774-3C591B0E19B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A9C1D-A5A9-4EF1-9043-6F42BD574D19}"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da-DK"/>
        </a:p>
      </dgm:t>
    </dgm:pt>
    <dgm:pt modelId="{F4DC0953-C3D9-4FEF-BF85-BFB54E6F92A1}">
      <dgm:prSet phldrT="[Tekst]" custT="1"/>
      <dgm:spPr>
        <a:solidFill>
          <a:schemeClr val="accent6">
            <a:lumMod val="40000"/>
            <a:lumOff val="60000"/>
          </a:schemeClr>
        </a:solidFill>
      </dgm:spPr>
      <dgm:t>
        <a:bodyPr/>
        <a:lstStyle/>
        <a:p>
          <a:endParaRPr lang="da-DK" sz="1800" dirty="0">
            <a:solidFill>
              <a:schemeClr val="tx1"/>
            </a:solidFill>
          </a:endParaRPr>
        </a:p>
        <a:p>
          <a:r>
            <a:rPr lang="da-DK" sz="2400" dirty="0" err="1">
              <a:solidFill>
                <a:schemeClr val="tx1"/>
              </a:solidFill>
            </a:rPr>
            <a:t>Menig-hedsråd</a:t>
          </a:r>
          <a:endParaRPr lang="da-DK" sz="2400" dirty="0">
            <a:solidFill>
              <a:schemeClr val="tx1"/>
            </a:solidFill>
          </a:endParaRPr>
        </a:p>
      </dgm:t>
    </dgm:pt>
    <dgm:pt modelId="{CD34EA92-315D-433C-B723-F112E17487DC}" type="parTrans" cxnId="{800399EC-FAF0-46D1-9ADA-DC13D8CC9FBE}">
      <dgm:prSet/>
      <dgm:spPr/>
      <dgm:t>
        <a:bodyPr/>
        <a:lstStyle/>
        <a:p>
          <a:endParaRPr lang="da-DK" sz="1800">
            <a:solidFill>
              <a:schemeClr val="tx1"/>
            </a:solidFill>
          </a:endParaRPr>
        </a:p>
      </dgm:t>
    </dgm:pt>
    <dgm:pt modelId="{9297FCD1-EBA5-4743-8394-26216849552E}" type="sibTrans" cxnId="{800399EC-FAF0-46D1-9ADA-DC13D8CC9FBE}">
      <dgm:prSet/>
      <dgm:spPr/>
      <dgm:t>
        <a:bodyPr/>
        <a:lstStyle/>
        <a:p>
          <a:endParaRPr lang="da-DK" sz="1800">
            <a:solidFill>
              <a:schemeClr val="tx1"/>
            </a:solidFill>
          </a:endParaRPr>
        </a:p>
      </dgm:t>
    </dgm:pt>
    <dgm:pt modelId="{B0136C9C-B97E-4264-A81A-1D5653BA6EAC}">
      <dgm:prSet phldrT="[Tekst]" custT="1"/>
      <dgm:spPr/>
      <dgm:t>
        <a:bodyPr/>
        <a:lstStyle/>
        <a:p>
          <a:endParaRPr lang="da-DK" sz="2400" dirty="0">
            <a:solidFill>
              <a:schemeClr val="tx1"/>
            </a:solidFill>
          </a:endParaRPr>
        </a:p>
        <a:p>
          <a:r>
            <a:rPr lang="da-DK" sz="2400" dirty="0">
              <a:solidFill>
                <a:schemeClr val="tx1"/>
              </a:solidFill>
            </a:rPr>
            <a:t>Præst</a:t>
          </a:r>
        </a:p>
      </dgm:t>
    </dgm:pt>
    <dgm:pt modelId="{0E42EEC8-3532-427C-82E4-95378753A902}" type="parTrans" cxnId="{77CBB7B4-CAB0-464A-AF51-8D15DA7BEFCB}">
      <dgm:prSet/>
      <dgm:spPr/>
      <dgm:t>
        <a:bodyPr/>
        <a:lstStyle/>
        <a:p>
          <a:endParaRPr lang="da-DK" sz="1800">
            <a:solidFill>
              <a:schemeClr val="tx1"/>
            </a:solidFill>
          </a:endParaRPr>
        </a:p>
      </dgm:t>
    </dgm:pt>
    <dgm:pt modelId="{DB15B1BD-9FE0-428A-9436-008E1144ADCE}" type="sibTrans" cxnId="{77CBB7B4-CAB0-464A-AF51-8D15DA7BEFCB}">
      <dgm:prSet/>
      <dgm:spPr/>
      <dgm:t>
        <a:bodyPr/>
        <a:lstStyle/>
        <a:p>
          <a:endParaRPr lang="da-DK" sz="1800">
            <a:solidFill>
              <a:schemeClr val="tx1"/>
            </a:solidFill>
          </a:endParaRPr>
        </a:p>
      </dgm:t>
    </dgm:pt>
    <dgm:pt modelId="{22C88DC1-07FB-4E7F-8D35-8011CA1E088A}">
      <dgm:prSet phldrT="[Tekst]" custT="1"/>
      <dgm:spPr>
        <a:noFill/>
      </dgm:spPr>
      <dgm:t>
        <a:bodyPr/>
        <a:lstStyle/>
        <a:p>
          <a:endParaRPr lang="da-DK" sz="2400" dirty="0">
            <a:solidFill>
              <a:schemeClr val="tx1"/>
            </a:solidFill>
          </a:endParaRPr>
        </a:p>
        <a:p>
          <a:endParaRPr lang="da-DK" sz="2400" dirty="0">
            <a:solidFill>
              <a:schemeClr val="tx1"/>
            </a:solidFill>
          </a:endParaRPr>
        </a:p>
        <a:p>
          <a:r>
            <a:rPr lang="da-DK" sz="2400" dirty="0">
              <a:solidFill>
                <a:schemeClr val="tx1"/>
              </a:solidFill>
            </a:rPr>
            <a:t>SAM-VIRKE </a:t>
          </a:r>
        </a:p>
        <a:p>
          <a:r>
            <a:rPr lang="da-DK" sz="2400" dirty="0">
              <a:solidFill>
                <a:schemeClr val="tx1"/>
              </a:solidFill>
            </a:rPr>
            <a:t>om kirkens liv og vækst</a:t>
          </a:r>
        </a:p>
      </dgm:t>
    </dgm:pt>
    <dgm:pt modelId="{4C5420B0-FD0B-4AA1-A4D3-97134EF0A56A}" type="parTrans" cxnId="{A85489EC-4C85-4549-951F-ADDC84768D19}">
      <dgm:prSet/>
      <dgm:spPr/>
      <dgm:t>
        <a:bodyPr/>
        <a:lstStyle/>
        <a:p>
          <a:endParaRPr lang="da-DK" sz="1800">
            <a:solidFill>
              <a:schemeClr val="tx1"/>
            </a:solidFill>
          </a:endParaRPr>
        </a:p>
      </dgm:t>
    </dgm:pt>
    <dgm:pt modelId="{5DC00850-F41D-40E9-BAFB-CADCBCC81144}" type="sibTrans" cxnId="{A85489EC-4C85-4549-951F-ADDC84768D19}">
      <dgm:prSet/>
      <dgm:spPr/>
      <dgm:t>
        <a:bodyPr/>
        <a:lstStyle/>
        <a:p>
          <a:endParaRPr lang="da-DK" sz="1800">
            <a:solidFill>
              <a:schemeClr val="tx1"/>
            </a:solidFill>
          </a:endParaRPr>
        </a:p>
      </dgm:t>
    </dgm:pt>
    <dgm:pt modelId="{6A83D7F5-CC56-43BD-AAB0-DABC28B2FD26}">
      <dgm:prSet phldrT="[Tekst]" custT="1"/>
      <dgm:spPr>
        <a:solidFill>
          <a:schemeClr val="accent6">
            <a:lumMod val="60000"/>
            <a:lumOff val="40000"/>
          </a:schemeClr>
        </a:solidFill>
      </dgm:spPr>
      <dgm:t>
        <a:bodyPr/>
        <a:lstStyle/>
        <a:p>
          <a:r>
            <a:rPr lang="da-DK" sz="2400" dirty="0" err="1">
              <a:solidFill>
                <a:schemeClr val="tx1"/>
              </a:solidFill>
            </a:rPr>
            <a:t>Kirke-funk-tionær</a:t>
          </a:r>
          <a:endParaRPr lang="da-DK" sz="2400" dirty="0">
            <a:solidFill>
              <a:schemeClr val="tx1"/>
            </a:solidFill>
          </a:endParaRPr>
        </a:p>
      </dgm:t>
    </dgm:pt>
    <dgm:pt modelId="{50729EDA-488C-4014-A728-0F4398555F73}" type="parTrans" cxnId="{1F5D93C7-91C5-4FDC-AE9E-B5DC0B25F6E5}">
      <dgm:prSet/>
      <dgm:spPr/>
      <dgm:t>
        <a:bodyPr/>
        <a:lstStyle/>
        <a:p>
          <a:endParaRPr lang="da-DK" sz="1800">
            <a:solidFill>
              <a:schemeClr val="tx1"/>
            </a:solidFill>
          </a:endParaRPr>
        </a:p>
      </dgm:t>
    </dgm:pt>
    <dgm:pt modelId="{3312A6C3-2AC0-40E6-A329-B51C6FF4572B}" type="sibTrans" cxnId="{1F5D93C7-91C5-4FDC-AE9E-B5DC0B25F6E5}">
      <dgm:prSet/>
      <dgm:spPr/>
      <dgm:t>
        <a:bodyPr/>
        <a:lstStyle/>
        <a:p>
          <a:endParaRPr lang="da-DK" sz="1800">
            <a:solidFill>
              <a:schemeClr val="tx1"/>
            </a:solidFill>
          </a:endParaRPr>
        </a:p>
      </dgm:t>
    </dgm:pt>
    <dgm:pt modelId="{64D4AA3E-F3F1-49E8-937C-C2EC68A0796E}" type="pres">
      <dgm:prSet presAssocID="{BC5A9C1D-A5A9-4EF1-9043-6F42BD574D19}" presName="compositeShape" presStyleCnt="0">
        <dgm:presLayoutVars>
          <dgm:chMax val="9"/>
          <dgm:dir/>
          <dgm:resizeHandles val="exact"/>
        </dgm:presLayoutVars>
      </dgm:prSet>
      <dgm:spPr/>
    </dgm:pt>
    <dgm:pt modelId="{911D986D-2AD4-487A-926F-719E91EF1579}" type="pres">
      <dgm:prSet presAssocID="{BC5A9C1D-A5A9-4EF1-9043-6F42BD574D19}" presName="triangle1" presStyleLbl="node1" presStyleIdx="0" presStyleCnt="4">
        <dgm:presLayoutVars>
          <dgm:bulletEnabled val="1"/>
        </dgm:presLayoutVars>
      </dgm:prSet>
      <dgm:spPr/>
    </dgm:pt>
    <dgm:pt modelId="{10EE231B-6214-4602-9D0B-524B99809A20}" type="pres">
      <dgm:prSet presAssocID="{BC5A9C1D-A5A9-4EF1-9043-6F42BD574D19}" presName="triangle2" presStyleLbl="node1" presStyleIdx="1" presStyleCnt="4">
        <dgm:presLayoutVars>
          <dgm:bulletEnabled val="1"/>
        </dgm:presLayoutVars>
      </dgm:prSet>
      <dgm:spPr/>
    </dgm:pt>
    <dgm:pt modelId="{6CC84DEC-D889-4461-946B-81887E29F517}" type="pres">
      <dgm:prSet presAssocID="{BC5A9C1D-A5A9-4EF1-9043-6F42BD574D19}" presName="triangle3" presStyleLbl="node1" presStyleIdx="2" presStyleCnt="4">
        <dgm:presLayoutVars>
          <dgm:bulletEnabled val="1"/>
        </dgm:presLayoutVars>
      </dgm:prSet>
      <dgm:spPr/>
    </dgm:pt>
    <dgm:pt modelId="{ED4D9E77-1DF7-4834-A370-0062B29F992C}" type="pres">
      <dgm:prSet presAssocID="{BC5A9C1D-A5A9-4EF1-9043-6F42BD574D19}" presName="triangle4" presStyleLbl="node1" presStyleIdx="3" presStyleCnt="4">
        <dgm:presLayoutVars>
          <dgm:bulletEnabled val="1"/>
        </dgm:presLayoutVars>
      </dgm:prSet>
      <dgm:spPr/>
    </dgm:pt>
  </dgm:ptLst>
  <dgm:cxnLst>
    <dgm:cxn modelId="{B2A2430D-4AE6-4A4C-ABBD-80B0980A32C1}" type="presOf" srcId="{B0136C9C-B97E-4264-A81A-1D5653BA6EAC}" destId="{10EE231B-6214-4602-9D0B-524B99809A20}" srcOrd="0" destOrd="0" presId="urn:microsoft.com/office/officeart/2005/8/layout/pyramid4"/>
    <dgm:cxn modelId="{7383CA16-E210-4D58-9C0C-F9A2A5048A58}" type="presOf" srcId="{F4DC0953-C3D9-4FEF-BF85-BFB54E6F92A1}" destId="{911D986D-2AD4-487A-926F-719E91EF1579}" srcOrd="0" destOrd="0" presId="urn:microsoft.com/office/officeart/2005/8/layout/pyramid4"/>
    <dgm:cxn modelId="{E233545B-1ACA-4BF2-BB56-50B40DD8F162}" type="presOf" srcId="{22C88DC1-07FB-4E7F-8D35-8011CA1E088A}" destId="{6CC84DEC-D889-4461-946B-81887E29F517}" srcOrd="0" destOrd="0" presId="urn:microsoft.com/office/officeart/2005/8/layout/pyramid4"/>
    <dgm:cxn modelId="{C89A316B-B9B4-473D-B3DF-9D704BD5AA7E}" type="presOf" srcId="{6A83D7F5-CC56-43BD-AAB0-DABC28B2FD26}" destId="{ED4D9E77-1DF7-4834-A370-0062B29F992C}" srcOrd="0" destOrd="0" presId="urn:microsoft.com/office/officeart/2005/8/layout/pyramid4"/>
    <dgm:cxn modelId="{77CBB7B4-CAB0-464A-AF51-8D15DA7BEFCB}" srcId="{BC5A9C1D-A5A9-4EF1-9043-6F42BD574D19}" destId="{B0136C9C-B97E-4264-A81A-1D5653BA6EAC}" srcOrd="1" destOrd="0" parTransId="{0E42EEC8-3532-427C-82E4-95378753A902}" sibTransId="{DB15B1BD-9FE0-428A-9436-008E1144ADCE}"/>
    <dgm:cxn modelId="{1F5D93C7-91C5-4FDC-AE9E-B5DC0B25F6E5}" srcId="{BC5A9C1D-A5A9-4EF1-9043-6F42BD574D19}" destId="{6A83D7F5-CC56-43BD-AAB0-DABC28B2FD26}" srcOrd="3" destOrd="0" parTransId="{50729EDA-488C-4014-A728-0F4398555F73}" sibTransId="{3312A6C3-2AC0-40E6-A329-B51C6FF4572B}"/>
    <dgm:cxn modelId="{A85489EC-4C85-4549-951F-ADDC84768D19}" srcId="{BC5A9C1D-A5A9-4EF1-9043-6F42BD574D19}" destId="{22C88DC1-07FB-4E7F-8D35-8011CA1E088A}" srcOrd="2" destOrd="0" parTransId="{4C5420B0-FD0B-4AA1-A4D3-97134EF0A56A}" sibTransId="{5DC00850-F41D-40E9-BAFB-CADCBCC81144}"/>
    <dgm:cxn modelId="{800399EC-FAF0-46D1-9ADA-DC13D8CC9FBE}" srcId="{BC5A9C1D-A5A9-4EF1-9043-6F42BD574D19}" destId="{F4DC0953-C3D9-4FEF-BF85-BFB54E6F92A1}" srcOrd="0" destOrd="0" parTransId="{CD34EA92-315D-433C-B723-F112E17487DC}" sibTransId="{9297FCD1-EBA5-4743-8394-26216849552E}"/>
    <dgm:cxn modelId="{95B420FE-66E5-4C8B-A830-8084D8685149}" type="presOf" srcId="{BC5A9C1D-A5A9-4EF1-9043-6F42BD574D19}" destId="{64D4AA3E-F3F1-49E8-937C-C2EC68A0796E}" srcOrd="0" destOrd="0" presId="urn:microsoft.com/office/officeart/2005/8/layout/pyramid4"/>
    <dgm:cxn modelId="{CD778AE7-663C-409B-B9C1-A02290946040}" type="presParOf" srcId="{64D4AA3E-F3F1-49E8-937C-C2EC68A0796E}" destId="{911D986D-2AD4-487A-926F-719E91EF1579}" srcOrd="0" destOrd="0" presId="urn:microsoft.com/office/officeart/2005/8/layout/pyramid4"/>
    <dgm:cxn modelId="{BF0CA4E2-2E51-4C5B-A950-D53AD3FE3655}" type="presParOf" srcId="{64D4AA3E-F3F1-49E8-937C-C2EC68A0796E}" destId="{10EE231B-6214-4602-9D0B-524B99809A20}" srcOrd="1" destOrd="0" presId="urn:microsoft.com/office/officeart/2005/8/layout/pyramid4"/>
    <dgm:cxn modelId="{E4A39078-CF14-4001-BF60-A70BBE5089F9}" type="presParOf" srcId="{64D4AA3E-F3F1-49E8-937C-C2EC68A0796E}" destId="{6CC84DEC-D889-4461-946B-81887E29F517}" srcOrd="2" destOrd="0" presId="urn:microsoft.com/office/officeart/2005/8/layout/pyramid4"/>
    <dgm:cxn modelId="{C8A99630-6E89-4D99-967F-E0FB7D4D2C8C}" type="presParOf" srcId="{64D4AA3E-F3F1-49E8-937C-C2EC68A0796E}" destId="{ED4D9E77-1DF7-4834-A370-0062B29F992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A9C1D-A5A9-4EF1-9043-6F42BD574D19}"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da-DK"/>
        </a:p>
      </dgm:t>
    </dgm:pt>
    <dgm:pt modelId="{F4DC0953-C3D9-4FEF-BF85-BFB54E6F92A1}">
      <dgm:prSet phldrT="[Tekst]" custT="1"/>
      <dgm:spPr>
        <a:solidFill>
          <a:schemeClr val="accent6">
            <a:lumMod val="40000"/>
            <a:lumOff val="60000"/>
          </a:schemeClr>
        </a:solidFill>
      </dgm:spPr>
      <dgm:t>
        <a:bodyPr/>
        <a:lstStyle/>
        <a:p>
          <a:endParaRPr lang="da-DK" sz="1800" dirty="0">
            <a:solidFill>
              <a:schemeClr val="tx1"/>
            </a:solidFill>
          </a:endParaRPr>
        </a:p>
        <a:p>
          <a:r>
            <a:rPr lang="da-DK" sz="1800" dirty="0" err="1">
              <a:solidFill>
                <a:schemeClr val="tx1"/>
              </a:solidFill>
            </a:rPr>
            <a:t>Menigheds-råd</a:t>
          </a:r>
          <a:endParaRPr lang="da-DK" sz="1800" dirty="0">
            <a:solidFill>
              <a:schemeClr val="tx1"/>
            </a:solidFill>
          </a:endParaRPr>
        </a:p>
      </dgm:t>
    </dgm:pt>
    <dgm:pt modelId="{CD34EA92-315D-433C-B723-F112E17487DC}" type="parTrans" cxnId="{800399EC-FAF0-46D1-9ADA-DC13D8CC9FBE}">
      <dgm:prSet/>
      <dgm:spPr/>
      <dgm:t>
        <a:bodyPr/>
        <a:lstStyle/>
        <a:p>
          <a:endParaRPr lang="da-DK" sz="1800">
            <a:solidFill>
              <a:schemeClr val="tx1"/>
            </a:solidFill>
          </a:endParaRPr>
        </a:p>
      </dgm:t>
    </dgm:pt>
    <dgm:pt modelId="{9297FCD1-EBA5-4743-8394-26216849552E}" type="sibTrans" cxnId="{800399EC-FAF0-46D1-9ADA-DC13D8CC9FBE}">
      <dgm:prSet/>
      <dgm:spPr/>
      <dgm:t>
        <a:bodyPr/>
        <a:lstStyle/>
        <a:p>
          <a:endParaRPr lang="da-DK" sz="1800">
            <a:solidFill>
              <a:schemeClr val="tx1"/>
            </a:solidFill>
          </a:endParaRPr>
        </a:p>
      </dgm:t>
    </dgm:pt>
    <dgm:pt modelId="{B0136C9C-B97E-4264-A81A-1D5653BA6EAC}">
      <dgm:prSet phldrT="[Tekst]" custT="1"/>
      <dgm:spPr/>
      <dgm:t>
        <a:bodyPr/>
        <a:lstStyle/>
        <a:p>
          <a:endParaRPr lang="da-DK" sz="1800" dirty="0">
            <a:solidFill>
              <a:schemeClr val="tx1"/>
            </a:solidFill>
          </a:endParaRPr>
        </a:p>
        <a:p>
          <a:r>
            <a:rPr lang="da-DK" sz="1800" dirty="0">
              <a:solidFill>
                <a:schemeClr val="tx1"/>
              </a:solidFill>
            </a:rPr>
            <a:t>Præst</a:t>
          </a:r>
        </a:p>
      </dgm:t>
    </dgm:pt>
    <dgm:pt modelId="{0E42EEC8-3532-427C-82E4-95378753A902}" type="parTrans" cxnId="{77CBB7B4-CAB0-464A-AF51-8D15DA7BEFCB}">
      <dgm:prSet/>
      <dgm:spPr/>
      <dgm:t>
        <a:bodyPr/>
        <a:lstStyle/>
        <a:p>
          <a:endParaRPr lang="da-DK" sz="1800">
            <a:solidFill>
              <a:schemeClr val="tx1"/>
            </a:solidFill>
          </a:endParaRPr>
        </a:p>
      </dgm:t>
    </dgm:pt>
    <dgm:pt modelId="{DB15B1BD-9FE0-428A-9436-008E1144ADCE}" type="sibTrans" cxnId="{77CBB7B4-CAB0-464A-AF51-8D15DA7BEFCB}">
      <dgm:prSet/>
      <dgm:spPr/>
      <dgm:t>
        <a:bodyPr/>
        <a:lstStyle/>
        <a:p>
          <a:endParaRPr lang="da-DK" sz="1800">
            <a:solidFill>
              <a:schemeClr val="tx1"/>
            </a:solidFill>
          </a:endParaRPr>
        </a:p>
      </dgm:t>
    </dgm:pt>
    <dgm:pt modelId="{22C88DC1-07FB-4E7F-8D35-8011CA1E088A}">
      <dgm:prSet phldrT="[Tekst]" custT="1"/>
      <dgm:spPr>
        <a:noFill/>
      </dgm:spPr>
      <dgm:t>
        <a:bodyPr/>
        <a:lstStyle/>
        <a:p>
          <a:endParaRPr lang="da-DK" sz="1800" dirty="0">
            <a:solidFill>
              <a:schemeClr val="tx1"/>
            </a:solidFill>
          </a:endParaRPr>
        </a:p>
        <a:p>
          <a:r>
            <a:rPr lang="da-DK" sz="1800" dirty="0">
              <a:solidFill>
                <a:schemeClr val="tx1"/>
              </a:solidFill>
            </a:rPr>
            <a:t>SAMVIRKE om kirkens liv og vækst</a:t>
          </a:r>
        </a:p>
      </dgm:t>
    </dgm:pt>
    <dgm:pt modelId="{4C5420B0-FD0B-4AA1-A4D3-97134EF0A56A}" type="parTrans" cxnId="{A85489EC-4C85-4549-951F-ADDC84768D19}">
      <dgm:prSet/>
      <dgm:spPr/>
      <dgm:t>
        <a:bodyPr/>
        <a:lstStyle/>
        <a:p>
          <a:endParaRPr lang="da-DK" sz="1800">
            <a:solidFill>
              <a:schemeClr val="tx1"/>
            </a:solidFill>
          </a:endParaRPr>
        </a:p>
      </dgm:t>
    </dgm:pt>
    <dgm:pt modelId="{5DC00850-F41D-40E9-BAFB-CADCBCC81144}" type="sibTrans" cxnId="{A85489EC-4C85-4549-951F-ADDC84768D19}">
      <dgm:prSet/>
      <dgm:spPr/>
      <dgm:t>
        <a:bodyPr/>
        <a:lstStyle/>
        <a:p>
          <a:endParaRPr lang="da-DK" sz="1800">
            <a:solidFill>
              <a:schemeClr val="tx1"/>
            </a:solidFill>
          </a:endParaRPr>
        </a:p>
      </dgm:t>
    </dgm:pt>
    <dgm:pt modelId="{6A83D7F5-CC56-43BD-AAB0-DABC28B2FD26}">
      <dgm:prSet phldrT="[Tekst]" custT="1"/>
      <dgm:spPr>
        <a:solidFill>
          <a:schemeClr val="accent6">
            <a:lumMod val="60000"/>
            <a:lumOff val="40000"/>
          </a:schemeClr>
        </a:solidFill>
      </dgm:spPr>
      <dgm:t>
        <a:bodyPr/>
        <a:lstStyle/>
        <a:p>
          <a:r>
            <a:rPr lang="da-DK" sz="1800" dirty="0" err="1">
              <a:solidFill>
                <a:schemeClr val="tx1"/>
              </a:solidFill>
            </a:rPr>
            <a:t>Kirke-funktionær</a:t>
          </a:r>
          <a:endParaRPr lang="da-DK" sz="1800" dirty="0">
            <a:solidFill>
              <a:schemeClr val="tx1"/>
            </a:solidFill>
          </a:endParaRPr>
        </a:p>
      </dgm:t>
    </dgm:pt>
    <dgm:pt modelId="{50729EDA-488C-4014-A728-0F4398555F73}" type="parTrans" cxnId="{1F5D93C7-91C5-4FDC-AE9E-B5DC0B25F6E5}">
      <dgm:prSet/>
      <dgm:spPr/>
      <dgm:t>
        <a:bodyPr/>
        <a:lstStyle/>
        <a:p>
          <a:endParaRPr lang="da-DK" sz="1800">
            <a:solidFill>
              <a:schemeClr val="tx1"/>
            </a:solidFill>
          </a:endParaRPr>
        </a:p>
      </dgm:t>
    </dgm:pt>
    <dgm:pt modelId="{3312A6C3-2AC0-40E6-A329-B51C6FF4572B}" type="sibTrans" cxnId="{1F5D93C7-91C5-4FDC-AE9E-B5DC0B25F6E5}">
      <dgm:prSet/>
      <dgm:spPr/>
      <dgm:t>
        <a:bodyPr/>
        <a:lstStyle/>
        <a:p>
          <a:endParaRPr lang="da-DK" sz="1800">
            <a:solidFill>
              <a:schemeClr val="tx1"/>
            </a:solidFill>
          </a:endParaRPr>
        </a:p>
      </dgm:t>
    </dgm:pt>
    <dgm:pt modelId="{64D4AA3E-F3F1-49E8-937C-C2EC68A0796E}" type="pres">
      <dgm:prSet presAssocID="{BC5A9C1D-A5A9-4EF1-9043-6F42BD574D19}" presName="compositeShape" presStyleCnt="0">
        <dgm:presLayoutVars>
          <dgm:chMax val="9"/>
          <dgm:dir/>
          <dgm:resizeHandles val="exact"/>
        </dgm:presLayoutVars>
      </dgm:prSet>
      <dgm:spPr/>
    </dgm:pt>
    <dgm:pt modelId="{911D986D-2AD4-487A-926F-719E91EF1579}" type="pres">
      <dgm:prSet presAssocID="{BC5A9C1D-A5A9-4EF1-9043-6F42BD574D19}" presName="triangle1" presStyleLbl="node1" presStyleIdx="0" presStyleCnt="4" custLinFactNeighborX="7333" custLinFactNeighborY="13333">
        <dgm:presLayoutVars>
          <dgm:bulletEnabled val="1"/>
        </dgm:presLayoutVars>
      </dgm:prSet>
      <dgm:spPr/>
    </dgm:pt>
    <dgm:pt modelId="{10EE231B-6214-4602-9D0B-524B99809A20}" type="pres">
      <dgm:prSet presAssocID="{BC5A9C1D-A5A9-4EF1-9043-6F42BD574D19}" presName="triangle2" presStyleLbl="node1" presStyleIdx="1" presStyleCnt="4" custLinFactNeighborX="22667" custLinFactNeighborY="-14667">
        <dgm:presLayoutVars>
          <dgm:bulletEnabled val="1"/>
        </dgm:presLayoutVars>
      </dgm:prSet>
      <dgm:spPr/>
    </dgm:pt>
    <dgm:pt modelId="{6CC84DEC-D889-4461-946B-81887E29F517}" type="pres">
      <dgm:prSet presAssocID="{BC5A9C1D-A5A9-4EF1-9043-6F42BD574D19}" presName="triangle3" presStyleLbl="node1" presStyleIdx="2" presStyleCnt="4">
        <dgm:presLayoutVars>
          <dgm:bulletEnabled val="1"/>
        </dgm:presLayoutVars>
      </dgm:prSet>
      <dgm:spPr/>
    </dgm:pt>
    <dgm:pt modelId="{ED4D9E77-1DF7-4834-A370-0062B29F992C}" type="pres">
      <dgm:prSet presAssocID="{BC5A9C1D-A5A9-4EF1-9043-6F42BD574D19}" presName="triangle4" presStyleLbl="node1" presStyleIdx="3" presStyleCnt="4" custLinFactNeighborX="-8000" custLinFactNeighborY="-14667">
        <dgm:presLayoutVars>
          <dgm:bulletEnabled val="1"/>
        </dgm:presLayoutVars>
      </dgm:prSet>
      <dgm:spPr/>
    </dgm:pt>
  </dgm:ptLst>
  <dgm:cxnLst>
    <dgm:cxn modelId="{90199686-2892-41C5-B063-D177ECF12DE6}" type="presOf" srcId="{B0136C9C-B97E-4264-A81A-1D5653BA6EAC}" destId="{10EE231B-6214-4602-9D0B-524B99809A20}" srcOrd="0" destOrd="0" presId="urn:microsoft.com/office/officeart/2005/8/layout/pyramid4"/>
    <dgm:cxn modelId="{2997808F-A6CD-4D35-9453-B8375C39E774}" type="presOf" srcId="{22C88DC1-07FB-4E7F-8D35-8011CA1E088A}" destId="{6CC84DEC-D889-4461-946B-81887E29F517}" srcOrd="0" destOrd="0" presId="urn:microsoft.com/office/officeart/2005/8/layout/pyramid4"/>
    <dgm:cxn modelId="{70A606AC-F8FA-4F45-8D41-99FB60A81132}" type="presOf" srcId="{F4DC0953-C3D9-4FEF-BF85-BFB54E6F92A1}" destId="{911D986D-2AD4-487A-926F-719E91EF1579}" srcOrd="0" destOrd="0" presId="urn:microsoft.com/office/officeart/2005/8/layout/pyramid4"/>
    <dgm:cxn modelId="{77CBB7B4-CAB0-464A-AF51-8D15DA7BEFCB}" srcId="{BC5A9C1D-A5A9-4EF1-9043-6F42BD574D19}" destId="{B0136C9C-B97E-4264-A81A-1D5653BA6EAC}" srcOrd="1" destOrd="0" parTransId="{0E42EEC8-3532-427C-82E4-95378753A902}" sibTransId="{DB15B1BD-9FE0-428A-9436-008E1144ADCE}"/>
    <dgm:cxn modelId="{1F5D93C7-91C5-4FDC-AE9E-B5DC0B25F6E5}" srcId="{BC5A9C1D-A5A9-4EF1-9043-6F42BD574D19}" destId="{6A83D7F5-CC56-43BD-AAB0-DABC28B2FD26}" srcOrd="3" destOrd="0" parTransId="{50729EDA-488C-4014-A728-0F4398555F73}" sibTransId="{3312A6C3-2AC0-40E6-A329-B51C6FF4572B}"/>
    <dgm:cxn modelId="{713E9FE2-A1AF-4676-A848-176D91E19124}" type="presOf" srcId="{BC5A9C1D-A5A9-4EF1-9043-6F42BD574D19}" destId="{64D4AA3E-F3F1-49E8-937C-C2EC68A0796E}" srcOrd="0" destOrd="0" presId="urn:microsoft.com/office/officeart/2005/8/layout/pyramid4"/>
    <dgm:cxn modelId="{2DFBABEA-1041-41EF-9114-6793F6799317}" type="presOf" srcId="{6A83D7F5-CC56-43BD-AAB0-DABC28B2FD26}" destId="{ED4D9E77-1DF7-4834-A370-0062B29F992C}" srcOrd="0" destOrd="0" presId="urn:microsoft.com/office/officeart/2005/8/layout/pyramid4"/>
    <dgm:cxn modelId="{A85489EC-4C85-4549-951F-ADDC84768D19}" srcId="{BC5A9C1D-A5A9-4EF1-9043-6F42BD574D19}" destId="{22C88DC1-07FB-4E7F-8D35-8011CA1E088A}" srcOrd="2" destOrd="0" parTransId="{4C5420B0-FD0B-4AA1-A4D3-97134EF0A56A}" sibTransId="{5DC00850-F41D-40E9-BAFB-CADCBCC81144}"/>
    <dgm:cxn modelId="{800399EC-FAF0-46D1-9ADA-DC13D8CC9FBE}" srcId="{BC5A9C1D-A5A9-4EF1-9043-6F42BD574D19}" destId="{F4DC0953-C3D9-4FEF-BF85-BFB54E6F92A1}" srcOrd="0" destOrd="0" parTransId="{CD34EA92-315D-433C-B723-F112E17487DC}" sibTransId="{9297FCD1-EBA5-4743-8394-26216849552E}"/>
    <dgm:cxn modelId="{963A7038-9CB3-4052-A410-2DCD941CA5FA}" type="presParOf" srcId="{64D4AA3E-F3F1-49E8-937C-C2EC68A0796E}" destId="{911D986D-2AD4-487A-926F-719E91EF1579}" srcOrd="0" destOrd="0" presId="urn:microsoft.com/office/officeart/2005/8/layout/pyramid4"/>
    <dgm:cxn modelId="{65FC5587-FCF4-46CA-B198-7C0B8B06952C}" type="presParOf" srcId="{64D4AA3E-F3F1-49E8-937C-C2EC68A0796E}" destId="{10EE231B-6214-4602-9D0B-524B99809A20}" srcOrd="1" destOrd="0" presId="urn:microsoft.com/office/officeart/2005/8/layout/pyramid4"/>
    <dgm:cxn modelId="{A3DB688F-75FE-4D91-BEA0-32DA5A773182}" type="presParOf" srcId="{64D4AA3E-F3F1-49E8-937C-C2EC68A0796E}" destId="{6CC84DEC-D889-4461-946B-81887E29F517}" srcOrd="2" destOrd="0" presId="urn:microsoft.com/office/officeart/2005/8/layout/pyramid4"/>
    <dgm:cxn modelId="{800E8145-4378-4ACB-A0C6-4110DCE03531}" type="presParOf" srcId="{64D4AA3E-F3F1-49E8-937C-C2EC68A0796E}" destId="{ED4D9E77-1DF7-4834-A370-0062B29F992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42DC3E-3B90-4CB1-928B-9B8EB12F9816}" type="doc">
      <dgm:prSet loTypeId="urn:microsoft.com/office/officeart/2005/8/layout/cycle3" loCatId="cycle" qsTypeId="urn:microsoft.com/office/officeart/2005/8/quickstyle/simple1" qsCatId="simple" csTypeId="urn:microsoft.com/office/officeart/2005/8/colors/accent2_3" csCatId="accent2" phldr="1"/>
      <dgm:spPr/>
      <dgm:t>
        <a:bodyPr/>
        <a:lstStyle/>
        <a:p>
          <a:endParaRPr lang="da-DK"/>
        </a:p>
      </dgm:t>
    </dgm:pt>
    <dgm:pt modelId="{3A109FDC-AA95-4DBD-BDC9-F990A5558880}">
      <dgm:prSet phldrT="[Tekst]" custT="1"/>
      <dgm:spPr/>
      <dgm:t>
        <a:bodyPr/>
        <a:lstStyle/>
        <a:p>
          <a:r>
            <a:rPr lang="da-DK" sz="2000" b="1" dirty="0"/>
            <a:t>1. Identifikation og kortlægning</a:t>
          </a:r>
          <a:endParaRPr lang="da-DK" sz="2000" dirty="0"/>
        </a:p>
        <a:p>
          <a:r>
            <a:rPr lang="da-DK" sz="2000" dirty="0"/>
            <a:t>- </a:t>
          </a:r>
          <a:r>
            <a:rPr lang="da-DK" sz="1600" dirty="0"/>
            <a:t>hvilke problemer har vi?</a:t>
          </a:r>
        </a:p>
      </dgm:t>
    </dgm:pt>
    <dgm:pt modelId="{EB40CCC5-2E40-4AAA-B91F-69CC1303AFAE}" type="parTrans" cxnId="{784FAA67-594A-4962-8B22-FD71C7B86CB7}">
      <dgm:prSet/>
      <dgm:spPr/>
      <dgm:t>
        <a:bodyPr/>
        <a:lstStyle/>
        <a:p>
          <a:endParaRPr lang="da-DK" sz="2000"/>
        </a:p>
      </dgm:t>
    </dgm:pt>
    <dgm:pt modelId="{E43A02DB-22DB-4E1B-897D-8F14405D0194}" type="sibTrans" cxnId="{784FAA67-594A-4962-8B22-FD71C7B86CB7}">
      <dgm:prSet/>
      <dgm:spPr/>
      <dgm:t>
        <a:bodyPr/>
        <a:lstStyle/>
        <a:p>
          <a:endParaRPr lang="da-DK" sz="2000"/>
        </a:p>
      </dgm:t>
    </dgm:pt>
    <dgm:pt modelId="{F6E26724-24E4-4A06-BA4E-BEC845B9E47A}">
      <dgm:prSet phldrT="[Tekst]" custT="1"/>
      <dgm:spPr/>
      <dgm:t>
        <a:bodyPr/>
        <a:lstStyle/>
        <a:p>
          <a:r>
            <a:rPr lang="da-DK" sz="2000" b="1" dirty="0"/>
            <a:t>3. Inddragelse af sygefravær</a:t>
          </a:r>
        </a:p>
        <a:p>
          <a:r>
            <a:rPr lang="da-DK" sz="1600" dirty="0"/>
            <a:t>- Har vi sygefravær, der skyldes arbejdsmiljøet?</a:t>
          </a:r>
        </a:p>
      </dgm:t>
    </dgm:pt>
    <dgm:pt modelId="{1C5B7E10-52A4-409A-AD68-F98790EB90C8}" type="parTrans" cxnId="{2F3A42D7-61D9-4F46-B293-AC8F2DBACF57}">
      <dgm:prSet/>
      <dgm:spPr/>
      <dgm:t>
        <a:bodyPr/>
        <a:lstStyle/>
        <a:p>
          <a:endParaRPr lang="da-DK" sz="2000"/>
        </a:p>
      </dgm:t>
    </dgm:pt>
    <dgm:pt modelId="{66C35C6F-A47A-4630-BFDA-0394F3F3D6DD}" type="sibTrans" cxnId="{2F3A42D7-61D9-4F46-B293-AC8F2DBACF57}">
      <dgm:prSet/>
      <dgm:spPr/>
      <dgm:t>
        <a:bodyPr/>
        <a:lstStyle/>
        <a:p>
          <a:endParaRPr lang="da-DK" sz="2000"/>
        </a:p>
      </dgm:t>
    </dgm:pt>
    <dgm:pt modelId="{0F47E950-5F8A-4A7D-92EC-7C98D820431C}">
      <dgm:prSet phldrT="[Tekst]" custT="1"/>
      <dgm:spPr/>
      <dgm:t>
        <a:bodyPr/>
        <a:lstStyle/>
        <a:p>
          <a:r>
            <a:rPr lang="da-DK" sz="2000" b="1" dirty="0"/>
            <a:t>4. Prioritering og handlingsplan</a:t>
          </a:r>
        </a:p>
        <a:p>
          <a:r>
            <a:rPr lang="da-DK" sz="1600" b="0" dirty="0"/>
            <a:t>- hvordan og hvornår skal problemet løses?</a:t>
          </a:r>
        </a:p>
      </dgm:t>
    </dgm:pt>
    <dgm:pt modelId="{2D61F3EF-F845-4D0E-AEFD-E18AD6E063FB}" type="parTrans" cxnId="{CC4AE200-523F-439C-B8A6-DCE6588A1D34}">
      <dgm:prSet/>
      <dgm:spPr/>
      <dgm:t>
        <a:bodyPr/>
        <a:lstStyle/>
        <a:p>
          <a:endParaRPr lang="da-DK" sz="2000"/>
        </a:p>
      </dgm:t>
    </dgm:pt>
    <dgm:pt modelId="{97FDBB1D-7631-4B06-B406-9EEC33CED50B}" type="sibTrans" cxnId="{CC4AE200-523F-439C-B8A6-DCE6588A1D34}">
      <dgm:prSet/>
      <dgm:spPr/>
      <dgm:t>
        <a:bodyPr/>
        <a:lstStyle/>
        <a:p>
          <a:endParaRPr lang="da-DK" sz="2000"/>
        </a:p>
      </dgm:t>
    </dgm:pt>
    <dgm:pt modelId="{84EEFAFF-FCCD-4782-8D4C-A15EB0DA4967}">
      <dgm:prSet phldrT="[Tekst]" custT="1"/>
      <dgm:spPr/>
      <dgm:t>
        <a:bodyPr/>
        <a:lstStyle/>
        <a:p>
          <a:r>
            <a:rPr lang="da-DK" sz="2000" b="1" dirty="0"/>
            <a:t>5. Opfølgning på handlingsplan</a:t>
          </a:r>
        </a:p>
        <a:p>
          <a:r>
            <a:rPr lang="da-DK" sz="1600" dirty="0"/>
            <a:t>– Har tiltagene den ønskede effekt?</a:t>
          </a:r>
        </a:p>
      </dgm:t>
    </dgm:pt>
    <dgm:pt modelId="{3A396804-2A8E-41CF-9B69-EAA63EEBF749}" type="parTrans" cxnId="{0EE7190D-242E-4841-BD23-973D9E5FD5C8}">
      <dgm:prSet/>
      <dgm:spPr/>
      <dgm:t>
        <a:bodyPr/>
        <a:lstStyle/>
        <a:p>
          <a:endParaRPr lang="da-DK" sz="2000"/>
        </a:p>
      </dgm:t>
    </dgm:pt>
    <dgm:pt modelId="{457C2212-DE00-451D-B3FB-23994E65EE0A}" type="sibTrans" cxnId="{0EE7190D-242E-4841-BD23-973D9E5FD5C8}">
      <dgm:prSet/>
      <dgm:spPr/>
      <dgm:t>
        <a:bodyPr/>
        <a:lstStyle/>
        <a:p>
          <a:endParaRPr lang="da-DK" sz="2000"/>
        </a:p>
      </dgm:t>
    </dgm:pt>
    <dgm:pt modelId="{14ADDCF5-694B-45D8-8E70-227CCEBE1858}">
      <dgm:prSet custT="1"/>
      <dgm:spPr/>
      <dgm:t>
        <a:bodyPr/>
        <a:lstStyle/>
        <a:p>
          <a:r>
            <a:rPr lang="da-DK" sz="2000" b="1" dirty="0"/>
            <a:t>2. Beskrivelse og vurdering</a:t>
          </a:r>
        </a:p>
        <a:p>
          <a:r>
            <a:rPr lang="da-DK" sz="1600" b="0" dirty="0"/>
            <a:t>- Hvad er årsagen til problemet?</a:t>
          </a:r>
        </a:p>
      </dgm:t>
    </dgm:pt>
    <dgm:pt modelId="{F4A1D73F-33A9-44B3-A476-F151C15D3FF9}" type="parTrans" cxnId="{5B0A2713-E740-455C-AE9B-6BCC2696460D}">
      <dgm:prSet/>
      <dgm:spPr/>
      <dgm:t>
        <a:bodyPr/>
        <a:lstStyle/>
        <a:p>
          <a:endParaRPr lang="da-DK" sz="2000"/>
        </a:p>
      </dgm:t>
    </dgm:pt>
    <dgm:pt modelId="{C934D515-5AF7-49E5-99CB-DF17C0328585}" type="sibTrans" cxnId="{5B0A2713-E740-455C-AE9B-6BCC2696460D}">
      <dgm:prSet/>
      <dgm:spPr/>
      <dgm:t>
        <a:bodyPr/>
        <a:lstStyle/>
        <a:p>
          <a:endParaRPr lang="da-DK" sz="2000"/>
        </a:p>
      </dgm:t>
    </dgm:pt>
    <dgm:pt modelId="{8443396A-EADB-4ED4-9A33-79F98F882B8C}" type="pres">
      <dgm:prSet presAssocID="{0C42DC3E-3B90-4CB1-928B-9B8EB12F9816}" presName="Name0" presStyleCnt="0">
        <dgm:presLayoutVars>
          <dgm:dir/>
          <dgm:resizeHandles val="exact"/>
        </dgm:presLayoutVars>
      </dgm:prSet>
      <dgm:spPr/>
    </dgm:pt>
    <dgm:pt modelId="{39E38DB3-84E4-4AF7-9F55-321ABCCB368D}" type="pres">
      <dgm:prSet presAssocID="{0C42DC3E-3B90-4CB1-928B-9B8EB12F9816}" presName="cycle" presStyleCnt="0"/>
      <dgm:spPr/>
    </dgm:pt>
    <dgm:pt modelId="{26FA0A16-54E7-447A-80DE-50CD583B4C75}" type="pres">
      <dgm:prSet presAssocID="{3A109FDC-AA95-4DBD-BDC9-F990A5558880}" presName="nodeFirstNode" presStyleLbl="node1" presStyleIdx="0" presStyleCnt="5">
        <dgm:presLayoutVars>
          <dgm:bulletEnabled val="1"/>
        </dgm:presLayoutVars>
      </dgm:prSet>
      <dgm:spPr/>
    </dgm:pt>
    <dgm:pt modelId="{E33FA472-4872-4B38-9E9E-E434A0CDDC99}" type="pres">
      <dgm:prSet presAssocID="{E43A02DB-22DB-4E1B-897D-8F14405D0194}" presName="sibTransFirstNode" presStyleLbl="bgShp" presStyleIdx="0" presStyleCnt="1" custLinFactNeighborY="6768"/>
      <dgm:spPr/>
    </dgm:pt>
    <dgm:pt modelId="{E79CB0CE-1183-4C94-A949-F72A2806A129}" type="pres">
      <dgm:prSet presAssocID="{14ADDCF5-694B-45D8-8E70-227CCEBE1858}" presName="nodeFollowingNodes" presStyleLbl="node1" presStyleIdx="1" presStyleCnt="5">
        <dgm:presLayoutVars>
          <dgm:bulletEnabled val="1"/>
        </dgm:presLayoutVars>
      </dgm:prSet>
      <dgm:spPr/>
    </dgm:pt>
    <dgm:pt modelId="{7A91CD9D-5E3C-4079-A80F-ACD20D8473F3}" type="pres">
      <dgm:prSet presAssocID="{F6E26724-24E4-4A06-BA4E-BEC845B9E47A}" presName="nodeFollowingNodes" presStyleLbl="node1" presStyleIdx="2" presStyleCnt="5" custRadScaleRad="87417" custRadScaleInc="-30572">
        <dgm:presLayoutVars>
          <dgm:bulletEnabled val="1"/>
        </dgm:presLayoutVars>
      </dgm:prSet>
      <dgm:spPr/>
    </dgm:pt>
    <dgm:pt modelId="{53489312-09BC-49DC-9004-1BCED06CB75F}" type="pres">
      <dgm:prSet presAssocID="{0F47E950-5F8A-4A7D-92EC-7C98D820431C}" presName="nodeFollowingNodes" presStyleLbl="node1" presStyleIdx="3" presStyleCnt="5" custRadScaleRad="99555" custRadScaleInc="38687">
        <dgm:presLayoutVars>
          <dgm:bulletEnabled val="1"/>
        </dgm:presLayoutVars>
      </dgm:prSet>
      <dgm:spPr/>
    </dgm:pt>
    <dgm:pt modelId="{1E1C6FFC-F3D6-434A-A5EA-840398714E1E}" type="pres">
      <dgm:prSet presAssocID="{84EEFAFF-FCCD-4782-8D4C-A15EB0DA4967}" presName="nodeFollowingNodes" presStyleLbl="node1" presStyleIdx="4" presStyleCnt="5">
        <dgm:presLayoutVars>
          <dgm:bulletEnabled val="1"/>
        </dgm:presLayoutVars>
      </dgm:prSet>
      <dgm:spPr/>
    </dgm:pt>
  </dgm:ptLst>
  <dgm:cxnLst>
    <dgm:cxn modelId="{CC4AE200-523F-439C-B8A6-DCE6588A1D34}" srcId="{0C42DC3E-3B90-4CB1-928B-9B8EB12F9816}" destId="{0F47E950-5F8A-4A7D-92EC-7C98D820431C}" srcOrd="3" destOrd="0" parTransId="{2D61F3EF-F845-4D0E-AEFD-E18AD6E063FB}" sibTransId="{97FDBB1D-7631-4B06-B406-9EEC33CED50B}"/>
    <dgm:cxn modelId="{0EE7190D-242E-4841-BD23-973D9E5FD5C8}" srcId="{0C42DC3E-3B90-4CB1-928B-9B8EB12F9816}" destId="{84EEFAFF-FCCD-4782-8D4C-A15EB0DA4967}" srcOrd="4" destOrd="0" parTransId="{3A396804-2A8E-41CF-9B69-EAA63EEBF749}" sibTransId="{457C2212-DE00-451D-B3FB-23994E65EE0A}"/>
    <dgm:cxn modelId="{5B0A2713-E740-455C-AE9B-6BCC2696460D}" srcId="{0C42DC3E-3B90-4CB1-928B-9B8EB12F9816}" destId="{14ADDCF5-694B-45D8-8E70-227CCEBE1858}" srcOrd="1" destOrd="0" parTransId="{F4A1D73F-33A9-44B3-A476-F151C15D3FF9}" sibTransId="{C934D515-5AF7-49E5-99CB-DF17C0328585}"/>
    <dgm:cxn modelId="{4381383B-5018-40AE-9A96-0187715BD200}" type="presOf" srcId="{E43A02DB-22DB-4E1B-897D-8F14405D0194}" destId="{E33FA472-4872-4B38-9E9E-E434A0CDDC99}" srcOrd="0" destOrd="0" presId="urn:microsoft.com/office/officeart/2005/8/layout/cycle3"/>
    <dgm:cxn modelId="{CDC9353E-E9BA-43CF-8F64-B1083F01DB65}" type="presOf" srcId="{14ADDCF5-694B-45D8-8E70-227CCEBE1858}" destId="{E79CB0CE-1183-4C94-A949-F72A2806A129}" srcOrd="0" destOrd="0" presId="urn:microsoft.com/office/officeart/2005/8/layout/cycle3"/>
    <dgm:cxn modelId="{784FAA67-594A-4962-8B22-FD71C7B86CB7}" srcId="{0C42DC3E-3B90-4CB1-928B-9B8EB12F9816}" destId="{3A109FDC-AA95-4DBD-BDC9-F990A5558880}" srcOrd="0" destOrd="0" parTransId="{EB40CCC5-2E40-4AAA-B91F-69CC1303AFAE}" sibTransId="{E43A02DB-22DB-4E1B-897D-8F14405D0194}"/>
    <dgm:cxn modelId="{DBE98974-6C2A-42C2-A839-99EF7FD5383C}" type="presOf" srcId="{F6E26724-24E4-4A06-BA4E-BEC845B9E47A}" destId="{7A91CD9D-5E3C-4079-A80F-ACD20D8473F3}" srcOrd="0" destOrd="0" presId="urn:microsoft.com/office/officeart/2005/8/layout/cycle3"/>
    <dgm:cxn modelId="{9C890781-EE0C-49BF-8966-98E50E87E51C}" type="presOf" srcId="{84EEFAFF-FCCD-4782-8D4C-A15EB0DA4967}" destId="{1E1C6FFC-F3D6-434A-A5EA-840398714E1E}" srcOrd="0" destOrd="0" presId="urn:microsoft.com/office/officeart/2005/8/layout/cycle3"/>
    <dgm:cxn modelId="{DEF40291-DD39-421E-8754-6665B35027DD}" type="presOf" srcId="{0C42DC3E-3B90-4CB1-928B-9B8EB12F9816}" destId="{8443396A-EADB-4ED4-9A33-79F98F882B8C}" srcOrd="0" destOrd="0" presId="urn:microsoft.com/office/officeart/2005/8/layout/cycle3"/>
    <dgm:cxn modelId="{2F3A42D7-61D9-4F46-B293-AC8F2DBACF57}" srcId="{0C42DC3E-3B90-4CB1-928B-9B8EB12F9816}" destId="{F6E26724-24E4-4A06-BA4E-BEC845B9E47A}" srcOrd="2" destOrd="0" parTransId="{1C5B7E10-52A4-409A-AD68-F98790EB90C8}" sibTransId="{66C35C6F-A47A-4630-BFDA-0394F3F3D6DD}"/>
    <dgm:cxn modelId="{B9EF3FF3-E59E-4A01-A290-A0283585B4F3}" type="presOf" srcId="{3A109FDC-AA95-4DBD-BDC9-F990A5558880}" destId="{26FA0A16-54E7-447A-80DE-50CD583B4C75}" srcOrd="0" destOrd="0" presId="urn:microsoft.com/office/officeart/2005/8/layout/cycle3"/>
    <dgm:cxn modelId="{C28364FE-E0C8-4B18-BC10-9D7D102581BD}" type="presOf" srcId="{0F47E950-5F8A-4A7D-92EC-7C98D820431C}" destId="{53489312-09BC-49DC-9004-1BCED06CB75F}" srcOrd="0" destOrd="0" presId="urn:microsoft.com/office/officeart/2005/8/layout/cycle3"/>
    <dgm:cxn modelId="{A055A104-3CC9-4F19-9B6C-AF3FCB23014D}" type="presParOf" srcId="{8443396A-EADB-4ED4-9A33-79F98F882B8C}" destId="{39E38DB3-84E4-4AF7-9F55-321ABCCB368D}" srcOrd="0" destOrd="0" presId="urn:microsoft.com/office/officeart/2005/8/layout/cycle3"/>
    <dgm:cxn modelId="{A03F9B3C-C007-45BA-95AF-4ED05DC5CDA5}" type="presParOf" srcId="{39E38DB3-84E4-4AF7-9F55-321ABCCB368D}" destId="{26FA0A16-54E7-447A-80DE-50CD583B4C75}" srcOrd="0" destOrd="0" presId="urn:microsoft.com/office/officeart/2005/8/layout/cycle3"/>
    <dgm:cxn modelId="{2EE7DA9F-F325-4BFF-9EEF-D1AF940C8A84}" type="presParOf" srcId="{39E38DB3-84E4-4AF7-9F55-321ABCCB368D}" destId="{E33FA472-4872-4B38-9E9E-E434A0CDDC99}" srcOrd="1" destOrd="0" presId="urn:microsoft.com/office/officeart/2005/8/layout/cycle3"/>
    <dgm:cxn modelId="{3534FED5-E73D-492F-A7C6-E087FCBA4CC4}" type="presParOf" srcId="{39E38DB3-84E4-4AF7-9F55-321ABCCB368D}" destId="{E79CB0CE-1183-4C94-A949-F72A2806A129}" srcOrd="2" destOrd="0" presId="urn:microsoft.com/office/officeart/2005/8/layout/cycle3"/>
    <dgm:cxn modelId="{2C2AA14C-7723-408C-8A15-2A0F8DA2EE10}" type="presParOf" srcId="{39E38DB3-84E4-4AF7-9F55-321ABCCB368D}" destId="{7A91CD9D-5E3C-4079-A80F-ACD20D8473F3}" srcOrd="3" destOrd="0" presId="urn:microsoft.com/office/officeart/2005/8/layout/cycle3"/>
    <dgm:cxn modelId="{AD639182-965B-4E3C-9C0B-4F6F6A863A9B}" type="presParOf" srcId="{39E38DB3-84E4-4AF7-9F55-321ABCCB368D}" destId="{53489312-09BC-49DC-9004-1BCED06CB75F}" srcOrd="4" destOrd="0" presId="urn:microsoft.com/office/officeart/2005/8/layout/cycle3"/>
    <dgm:cxn modelId="{884E1E2C-07DD-497E-819C-2450621A6FFC}" type="presParOf" srcId="{39E38DB3-84E4-4AF7-9F55-321ABCCB368D}" destId="{1E1C6FFC-F3D6-434A-A5EA-840398714E1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4258-E897-43AA-B8D1-CAD6C24D88AC}">
      <dsp:nvSpPr>
        <dsp:cNvPr id="0" name=""/>
        <dsp:cNvSpPr/>
      </dsp:nvSpPr>
      <dsp:spPr>
        <a:xfrm>
          <a:off x="1972009" y="1146"/>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Kirkeminister</a:t>
          </a:r>
        </a:p>
      </dsp:txBody>
      <dsp:txXfrm>
        <a:off x="1999902" y="29039"/>
        <a:ext cx="1848916" cy="896565"/>
      </dsp:txXfrm>
    </dsp:sp>
    <dsp:sp modelId="{656BE8E9-C1BE-4DA8-AA3E-0A28BEE080F1}">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CEBE9-B864-49E2-8F11-5F2E13224D36}">
      <dsp:nvSpPr>
        <dsp:cNvPr id="0" name=""/>
        <dsp:cNvSpPr/>
      </dsp:nvSpPr>
      <dsp:spPr>
        <a:xfrm>
          <a:off x="2352950" y="1191585"/>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Biskop</a:t>
          </a:r>
        </a:p>
      </dsp:txBody>
      <dsp:txXfrm>
        <a:off x="2380843" y="1219478"/>
        <a:ext cx="1467975" cy="896565"/>
      </dsp:txXfrm>
    </dsp:sp>
    <dsp:sp modelId="{D4BB2D0B-3C39-4681-AE8C-72A16461D62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2FEB8-DA8F-46DB-A5A4-4AAD154C6439}">
      <dsp:nvSpPr>
        <dsp:cNvPr id="0" name=""/>
        <dsp:cNvSpPr/>
      </dsp:nvSpPr>
      <dsp:spPr>
        <a:xfrm>
          <a:off x="2352950" y="2382024"/>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Provst</a:t>
          </a:r>
        </a:p>
      </dsp:txBody>
      <dsp:txXfrm>
        <a:off x="2380843" y="2409917"/>
        <a:ext cx="1467975" cy="896565"/>
      </dsp:txXfrm>
    </dsp:sp>
    <dsp:sp modelId="{0390CA56-9380-477E-89B9-2A4DAD2D59EA}">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573E2-BA1E-4EE9-B9FB-39423276C966}">
      <dsp:nvSpPr>
        <dsp:cNvPr id="0" name=""/>
        <dsp:cNvSpPr/>
      </dsp:nvSpPr>
      <dsp:spPr>
        <a:xfrm>
          <a:off x="2352950" y="3572463"/>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Præst</a:t>
          </a:r>
        </a:p>
      </dsp:txBody>
      <dsp:txXfrm>
        <a:off x="2380843" y="3600356"/>
        <a:ext cx="1467975" cy="896565"/>
      </dsp:txXfrm>
    </dsp:sp>
    <dsp:sp modelId="{E5C77446-3D2D-4D3D-9201-BC533476EAD8}">
      <dsp:nvSpPr>
        <dsp:cNvPr id="0" name=""/>
        <dsp:cNvSpPr/>
      </dsp:nvSpPr>
      <dsp:spPr>
        <a:xfrm>
          <a:off x="4535739" y="2375967"/>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Menighedsråd</a:t>
          </a:r>
        </a:p>
      </dsp:txBody>
      <dsp:txXfrm>
        <a:off x="4563632" y="2403860"/>
        <a:ext cx="1848916" cy="896565"/>
      </dsp:txXfrm>
    </dsp:sp>
    <dsp:sp modelId="{9F1B407F-A272-4C95-ACE3-9BD023DC9176}">
      <dsp:nvSpPr>
        <dsp:cNvPr id="0" name=""/>
        <dsp:cNvSpPr/>
      </dsp:nvSpPr>
      <dsp:spPr>
        <a:xfrm>
          <a:off x="4726209" y="3328319"/>
          <a:ext cx="229981" cy="721463"/>
        </a:xfrm>
        <a:custGeom>
          <a:avLst/>
          <a:gdLst/>
          <a:ahLst/>
          <a:cxnLst/>
          <a:rect l="0" t="0" r="0" b="0"/>
          <a:pathLst>
            <a:path>
              <a:moveTo>
                <a:pt x="0" y="0"/>
              </a:moveTo>
              <a:lnTo>
                <a:pt x="0" y="721463"/>
              </a:lnTo>
              <a:lnTo>
                <a:pt x="229981" y="721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42EBA-BD00-4298-9774-3C591B0E19B4}">
      <dsp:nvSpPr>
        <dsp:cNvPr id="0" name=""/>
        <dsp:cNvSpPr/>
      </dsp:nvSpPr>
      <dsp:spPr>
        <a:xfrm>
          <a:off x="4956190" y="3573606"/>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err="1"/>
            <a:t>Kirke-funktionær</a:t>
          </a:r>
          <a:endParaRPr lang="da-DK" sz="2300" kern="1200" dirty="0"/>
        </a:p>
      </dsp:txBody>
      <dsp:txXfrm>
        <a:off x="4984083" y="3601499"/>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4258-E897-43AA-B8D1-CAD6C24D88AC}">
      <dsp:nvSpPr>
        <dsp:cNvPr id="0" name=""/>
        <dsp:cNvSpPr/>
      </dsp:nvSpPr>
      <dsp:spPr>
        <a:xfrm>
          <a:off x="1972009" y="1146"/>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Kirkeminister</a:t>
          </a:r>
        </a:p>
      </dsp:txBody>
      <dsp:txXfrm>
        <a:off x="1999902" y="29039"/>
        <a:ext cx="1848916" cy="896565"/>
      </dsp:txXfrm>
    </dsp:sp>
    <dsp:sp modelId="{656BE8E9-C1BE-4DA8-AA3E-0A28BEE080F1}">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CEBE9-B864-49E2-8F11-5F2E13224D36}">
      <dsp:nvSpPr>
        <dsp:cNvPr id="0" name=""/>
        <dsp:cNvSpPr/>
      </dsp:nvSpPr>
      <dsp:spPr>
        <a:xfrm>
          <a:off x="2352950" y="1191585"/>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Biskop</a:t>
          </a:r>
        </a:p>
      </dsp:txBody>
      <dsp:txXfrm>
        <a:off x="2380843" y="1219478"/>
        <a:ext cx="1467975" cy="896565"/>
      </dsp:txXfrm>
    </dsp:sp>
    <dsp:sp modelId="{D4BB2D0B-3C39-4681-AE8C-72A16461D62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2FEB8-DA8F-46DB-A5A4-4AAD154C6439}">
      <dsp:nvSpPr>
        <dsp:cNvPr id="0" name=""/>
        <dsp:cNvSpPr/>
      </dsp:nvSpPr>
      <dsp:spPr>
        <a:xfrm>
          <a:off x="2352950" y="2382024"/>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Provst</a:t>
          </a:r>
        </a:p>
      </dsp:txBody>
      <dsp:txXfrm>
        <a:off x="2380843" y="2409917"/>
        <a:ext cx="1467975" cy="896565"/>
      </dsp:txXfrm>
    </dsp:sp>
    <dsp:sp modelId="{0390CA56-9380-477E-89B9-2A4DAD2D59EA}">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573E2-BA1E-4EE9-B9FB-39423276C966}">
      <dsp:nvSpPr>
        <dsp:cNvPr id="0" name=""/>
        <dsp:cNvSpPr/>
      </dsp:nvSpPr>
      <dsp:spPr>
        <a:xfrm>
          <a:off x="2352950" y="3572463"/>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Præst</a:t>
          </a:r>
        </a:p>
      </dsp:txBody>
      <dsp:txXfrm>
        <a:off x="2380843" y="3600356"/>
        <a:ext cx="1467975" cy="896565"/>
      </dsp:txXfrm>
    </dsp:sp>
    <dsp:sp modelId="{E5C77446-3D2D-4D3D-9201-BC533476EAD8}">
      <dsp:nvSpPr>
        <dsp:cNvPr id="0" name=""/>
        <dsp:cNvSpPr/>
      </dsp:nvSpPr>
      <dsp:spPr>
        <a:xfrm>
          <a:off x="4535739" y="2375967"/>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Menighedsråd</a:t>
          </a:r>
        </a:p>
      </dsp:txBody>
      <dsp:txXfrm>
        <a:off x="4563632" y="2403860"/>
        <a:ext cx="1848916" cy="896565"/>
      </dsp:txXfrm>
    </dsp:sp>
    <dsp:sp modelId="{9F1B407F-A272-4C95-ACE3-9BD023DC9176}">
      <dsp:nvSpPr>
        <dsp:cNvPr id="0" name=""/>
        <dsp:cNvSpPr/>
      </dsp:nvSpPr>
      <dsp:spPr>
        <a:xfrm>
          <a:off x="4726209" y="3328319"/>
          <a:ext cx="229981" cy="721463"/>
        </a:xfrm>
        <a:custGeom>
          <a:avLst/>
          <a:gdLst/>
          <a:ahLst/>
          <a:cxnLst/>
          <a:rect l="0" t="0" r="0" b="0"/>
          <a:pathLst>
            <a:path>
              <a:moveTo>
                <a:pt x="0" y="0"/>
              </a:moveTo>
              <a:lnTo>
                <a:pt x="0" y="721463"/>
              </a:lnTo>
              <a:lnTo>
                <a:pt x="229981" y="721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42EBA-BD00-4298-9774-3C591B0E19B4}">
      <dsp:nvSpPr>
        <dsp:cNvPr id="0" name=""/>
        <dsp:cNvSpPr/>
      </dsp:nvSpPr>
      <dsp:spPr>
        <a:xfrm>
          <a:off x="4956190" y="3573606"/>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err="1"/>
            <a:t>Kirke-funktionær</a:t>
          </a:r>
          <a:endParaRPr lang="da-DK" sz="2300" kern="1200" dirty="0"/>
        </a:p>
      </dsp:txBody>
      <dsp:txXfrm>
        <a:off x="4984083" y="3601499"/>
        <a:ext cx="1467975" cy="896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4258-E897-43AA-B8D1-CAD6C24D88AC}">
      <dsp:nvSpPr>
        <dsp:cNvPr id="0" name=""/>
        <dsp:cNvSpPr/>
      </dsp:nvSpPr>
      <dsp:spPr>
        <a:xfrm>
          <a:off x="1972009" y="1146"/>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Kirkeminister</a:t>
          </a:r>
        </a:p>
      </dsp:txBody>
      <dsp:txXfrm>
        <a:off x="1999902" y="29039"/>
        <a:ext cx="1848916" cy="896565"/>
      </dsp:txXfrm>
    </dsp:sp>
    <dsp:sp modelId="{656BE8E9-C1BE-4DA8-AA3E-0A28BEE080F1}">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CEBE9-B864-49E2-8F11-5F2E13224D36}">
      <dsp:nvSpPr>
        <dsp:cNvPr id="0" name=""/>
        <dsp:cNvSpPr/>
      </dsp:nvSpPr>
      <dsp:spPr>
        <a:xfrm>
          <a:off x="2352950" y="1191585"/>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Biskop</a:t>
          </a:r>
        </a:p>
      </dsp:txBody>
      <dsp:txXfrm>
        <a:off x="2380843" y="1219478"/>
        <a:ext cx="1467975" cy="896565"/>
      </dsp:txXfrm>
    </dsp:sp>
    <dsp:sp modelId="{D4BB2D0B-3C39-4681-AE8C-72A16461D62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2FEB8-DA8F-46DB-A5A4-4AAD154C6439}">
      <dsp:nvSpPr>
        <dsp:cNvPr id="0" name=""/>
        <dsp:cNvSpPr/>
      </dsp:nvSpPr>
      <dsp:spPr>
        <a:xfrm>
          <a:off x="2352950" y="2382024"/>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Provst</a:t>
          </a:r>
        </a:p>
      </dsp:txBody>
      <dsp:txXfrm>
        <a:off x="2380843" y="2409917"/>
        <a:ext cx="1467975" cy="896565"/>
      </dsp:txXfrm>
    </dsp:sp>
    <dsp:sp modelId="{0390CA56-9380-477E-89B9-2A4DAD2D59EA}">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573E2-BA1E-4EE9-B9FB-39423276C966}">
      <dsp:nvSpPr>
        <dsp:cNvPr id="0" name=""/>
        <dsp:cNvSpPr/>
      </dsp:nvSpPr>
      <dsp:spPr>
        <a:xfrm>
          <a:off x="2352950" y="3572463"/>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t>Præst</a:t>
          </a:r>
        </a:p>
      </dsp:txBody>
      <dsp:txXfrm>
        <a:off x="2380843" y="3600356"/>
        <a:ext cx="1467975" cy="896565"/>
      </dsp:txXfrm>
    </dsp:sp>
    <dsp:sp modelId="{E5C77446-3D2D-4D3D-9201-BC533476EAD8}">
      <dsp:nvSpPr>
        <dsp:cNvPr id="0" name=""/>
        <dsp:cNvSpPr/>
      </dsp:nvSpPr>
      <dsp:spPr>
        <a:xfrm>
          <a:off x="4535739" y="2375967"/>
          <a:ext cx="1904702" cy="952351"/>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tx1"/>
              </a:solidFill>
            </a:rPr>
            <a:t>Menighedsråd</a:t>
          </a:r>
        </a:p>
      </dsp:txBody>
      <dsp:txXfrm>
        <a:off x="4563632" y="2403860"/>
        <a:ext cx="1848916" cy="896565"/>
      </dsp:txXfrm>
    </dsp:sp>
    <dsp:sp modelId="{9F1B407F-A272-4C95-ACE3-9BD023DC9176}">
      <dsp:nvSpPr>
        <dsp:cNvPr id="0" name=""/>
        <dsp:cNvSpPr/>
      </dsp:nvSpPr>
      <dsp:spPr>
        <a:xfrm>
          <a:off x="4726209" y="3328319"/>
          <a:ext cx="229981" cy="721463"/>
        </a:xfrm>
        <a:custGeom>
          <a:avLst/>
          <a:gdLst/>
          <a:ahLst/>
          <a:cxnLst/>
          <a:rect l="0" t="0" r="0" b="0"/>
          <a:pathLst>
            <a:path>
              <a:moveTo>
                <a:pt x="0" y="0"/>
              </a:moveTo>
              <a:lnTo>
                <a:pt x="0" y="721463"/>
              </a:lnTo>
              <a:lnTo>
                <a:pt x="229981" y="721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42EBA-BD00-4298-9774-3C591B0E19B4}">
      <dsp:nvSpPr>
        <dsp:cNvPr id="0" name=""/>
        <dsp:cNvSpPr/>
      </dsp:nvSpPr>
      <dsp:spPr>
        <a:xfrm>
          <a:off x="4956190" y="3573606"/>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da-DK" sz="2300" kern="1200" dirty="0" err="1"/>
            <a:t>Kirke-funktionær</a:t>
          </a:r>
          <a:endParaRPr lang="da-DK" sz="2300" kern="1200" dirty="0"/>
        </a:p>
      </dsp:txBody>
      <dsp:txXfrm>
        <a:off x="4984083" y="3601499"/>
        <a:ext cx="1467975" cy="896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D986D-2AD4-487A-926F-719E91EF1579}">
      <dsp:nvSpPr>
        <dsp:cNvPr id="0" name=""/>
        <dsp:cNvSpPr/>
      </dsp:nvSpPr>
      <dsp:spPr>
        <a:xfrm>
          <a:off x="3132347" y="0"/>
          <a:ext cx="2880320" cy="2880320"/>
        </a:xfrm>
        <a:prstGeom prst="triangl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a-DK" sz="1800" kern="1200" dirty="0">
            <a:solidFill>
              <a:schemeClr val="tx1"/>
            </a:solidFill>
          </a:endParaRPr>
        </a:p>
        <a:p>
          <a:pPr marL="0" lvl="0" indent="0" algn="ctr" defTabSz="800100">
            <a:lnSpc>
              <a:spcPct val="90000"/>
            </a:lnSpc>
            <a:spcBef>
              <a:spcPct val="0"/>
            </a:spcBef>
            <a:spcAft>
              <a:spcPct val="35000"/>
            </a:spcAft>
            <a:buNone/>
          </a:pPr>
          <a:r>
            <a:rPr lang="da-DK" sz="2400" kern="1200" dirty="0" err="1">
              <a:solidFill>
                <a:schemeClr val="tx1"/>
              </a:solidFill>
            </a:rPr>
            <a:t>Menig-hedsråd</a:t>
          </a:r>
          <a:endParaRPr lang="da-DK" sz="2400" kern="1200" dirty="0">
            <a:solidFill>
              <a:schemeClr val="tx1"/>
            </a:solidFill>
          </a:endParaRPr>
        </a:p>
      </dsp:txBody>
      <dsp:txXfrm>
        <a:off x="3852427" y="1440160"/>
        <a:ext cx="1440160" cy="1440160"/>
      </dsp:txXfrm>
    </dsp:sp>
    <dsp:sp modelId="{10EE231B-6214-4602-9D0B-524B99809A20}">
      <dsp:nvSpPr>
        <dsp:cNvPr id="0" name=""/>
        <dsp:cNvSpPr/>
      </dsp:nvSpPr>
      <dsp:spPr>
        <a:xfrm>
          <a:off x="1692187" y="2880320"/>
          <a:ext cx="2880320" cy="2880320"/>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a-DK" sz="2400" kern="1200" dirty="0">
            <a:solidFill>
              <a:schemeClr val="tx1"/>
            </a:solidFill>
          </a:endParaRPr>
        </a:p>
        <a:p>
          <a:pPr marL="0" lvl="0" indent="0" algn="ctr" defTabSz="1066800">
            <a:lnSpc>
              <a:spcPct val="90000"/>
            </a:lnSpc>
            <a:spcBef>
              <a:spcPct val="0"/>
            </a:spcBef>
            <a:spcAft>
              <a:spcPct val="35000"/>
            </a:spcAft>
            <a:buNone/>
          </a:pPr>
          <a:r>
            <a:rPr lang="da-DK" sz="2400" kern="1200" dirty="0">
              <a:solidFill>
                <a:schemeClr val="tx1"/>
              </a:solidFill>
            </a:rPr>
            <a:t>Præst</a:t>
          </a:r>
        </a:p>
      </dsp:txBody>
      <dsp:txXfrm>
        <a:off x="2412267" y="4320480"/>
        <a:ext cx="1440160" cy="1440160"/>
      </dsp:txXfrm>
    </dsp:sp>
    <dsp:sp modelId="{6CC84DEC-D889-4461-946B-81887E29F517}">
      <dsp:nvSpPr>
        <dsp:cNvPr id="0" name=""/>
        <dsp:cNvSpPr/>
      </dsp:nvSpPr>
      <dsp:spPr>
        <a:xfrm rot="10800000">
          <a:off x="3132347" y="2880320"/>
          <a:ext cx="2880320" cy="2880320"/>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a-DK" sz="2400" kern="1200" dirty="0">
            <a:solidFill>
              <a:schemeClr val="tx1"/>
            </a:solidFill>
          </a:endParaRPr>
        </a:p>
        <a:p>
          <a:pPr marL="0" lvl="0" indent="0" algn="ctr" defTabSz="1066800">
            <a:lnSpc>
              <a:spcPct val="90000"/>
            </a:lnSpc>
            <a:spcBef>
              <a:spcPct val="0"/>
            </a:spcBef>
            <a:spcAft>
              <a:spcPct val="35000"/>
            </a:spcAft>
            <a:buNone/>
          </a:pPr>
          <a:endParaRPr lang="da-DK" sz="2400" kern="1200" dirty="0">
            <a:solidFill>
              <a:schemeClr val="tx1"/>
            </a:solidFill>
          </a:endParaRPr>
        </a:p>
        <a:p>
          <a:pPr marL="0" lvl="0" indent="0" algn="ctr" defTabSz="1066800">
            <a:lnSpc>
              <a:spcPct val="90000"/>
            </a:lnSpc>
            <a:spcBef>
              <a:spcPct val="0"/>
            </a:spcBef>
            <a:spcAft>
              <a:spcPct val="35000"/>
            </a:spcAft>
            <a:buNone/>
          </a:pPr>
          <a:r>
            <a:rPr lang="da-DK" sz="2400" kern="1200" dirty="0">
              <a:solidFill>
                <a:schemeClr val="tx1"/>
              </a:solidFill>
            </a:rPr>
            <a:t>SAM-VIRKE </a:t>
          </a:r>
        </a:p>
        <a:p>
          <a:pPr marL="0" lvl="0" indent="0" algn="ctr" defTabSz="1066800">
            <a:lnSpc>
              <a:spcPct val="90000"/>
            </a:lnSpc>
            <a:spcBef>
              <a:spcPct val="0"/>
            </a:spcBef>
            <a:spcAft>
              <a:spcPct val="35000"/>
            </a:spcAft>
            <a:buNone/>
          </a:pPr>
          <a:r>
            <a:rPr lang="da-DK" sz="2400" kern="1200" dirty="0">
              <a:solidFill>
                <a:schemeClr val="tx1"/>
              </a:solidFill>
            </a:rPr>
            <a:t>om kirkens liv og vækst</a:t>
          </a:r>
        </a:p>
      </dsp:txBody>
      <dsp:txXfrm rot="10800000">
        <a:off x="3852427" y="2880320"/>
        <a:ext cx="1440160" cy="1440160"/>
      </dsp:txXfrm>
    </dsp:sp>
    <dsp:sp modelId="{ED4D9E77-1DF7-4834-A370-0062B29F992C}">
      <dsp:nvSpPr>
        <dsp:cNvPr id="0" name=""/>
        <dsp:cNvSpPr/>
      </dsp:nvSpPr>
      <dsp:spPr>
        <a:xfrm>
          <a:off x="4572508" y="2880320"/>
          <a:ext cx="2880320" cy="2880320"/>
        </a:xfrm>
        <a:prstGeom prst="triangl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err="1">
              <a:solidFill>
                <a:schemeClr val="tx1"/>
              </a:solidFill>
            </a:rPr>
            <a:t>Kirke-funk-tionær</a:t>
          </a:r>
          <a:endParaRPr lang="da-DK" sz="2400" kern="1200" dirty="0">
            <a:solidFill>
              <a:schemeClr val="tx1"/>
            </a:solidFill>
          </a:endParaRPr>
        </a:p>
      </dsp:txBody>
      <dsp:txXfrm>
        <a:off x="5292588" y="4320480"/>
        <a:ext cx="1440160" cy="1440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D986D-2AD4-487A-926F-719E91EF1579}">
      <dsp:nvSpPr>
        <dsp:cNvPr id="0" name=""/>
        <dsp:cNvSpPr/>
      </dsp:nvSpPr>
      <dsp:spPr>
        <a:xfrm>
          <a:off x="3168342" y="360030"/>
          <a:ext cx="2700300" cy="2700300"/>
        </a:xfrm>
        <a:prstGeom prst="triangl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a-DK" sz="1800" kern="1200" dirty="0">
            <a:solidFill>
              <a:schemeClr val="tx1"/>
            </a:solidFill>
          </a:endParaRPr>
        </a:p>
        <a:p>
          <a:pPr marL="0" lvl="0" indent="0" algn="ctr" defTabSz="800100">
            <a:lnSpc>
              <a:spcPct val="90000"/>
            </a:lnSpc>
            <a:spcBef>
              <a:spcPct val="0"/>
            </a:spcBef>
            <a:spcAft>
              <a:spcPct val="35000"/>
            </a:spcAft>
            <a:buNone/>
          </a:pPr>
          <a:r>
            <a:rPr lang="da-DK" sz="1800" kern="1200" dirty="0" err="1">
              <a:solidFill>
                <a:schemeClr val="tx1"/>
              </a:solidFill>
            </a:rPr>
            <a:t>Menigheds-råd</a:t>
          </a:r>
          <a:endParaRPr lang="da-DK" sz="1800" kern="1200" dirty="0">
            <a:solidFill>
              <a:schemeClr val="tx1"/>
            </a:solidFill>
          </a:endParaRPr>
        </a:p>
      </dsp:txBody>
      <dsp:txXfrm>
        <a:off x="3843417" y="1710180"/>
        <a:ext cx="1350150" cy="1350150"/>
      </dsp:txXfrm>
    </dsp:sp>
    <dsp:sp modelId="{10EE231B-6214-4602-9D0B-524B99809A20}">
      <dsp:nvSpPr>
        <dsp:cNvPr id="0" name=""/>
        <dsp:cNvSpPr/>
      </dsp:nvSpPr>
      <dsp:spPr>
        <a:xfrm>
          <a:off x="2232257" y="2304246"/>
          <a:ext cx="2700300" cy="2700300"/>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a-DK" sz="1800" kern="1200" dirty="0">
            <a:solidFill>
              <a:schemeClr val="tx1"/>
            </a:solidFill>
          </a:endParaRPr>
        </a:p>
        <a:p>
          <a:pPr marL="0" lvl="0" indent="0" algn="ctr" defTabSz="800100">
            <a:lnSpc>
              <a:spcPct val="90000"/>
            </a:lnSpc>
            <a:spcBef>
              <a:spcPct val="0"/>
            </a:spcBef>
            <a:spcAft>
              <a:spcPct val="35000"/>
            </a:spcAft>
            <a:buNone/>
          </a:pPr>
          <a:r>
            <a:rPr lang="da-DK" sz="1800" kern="1200" dirty="0">
              <a:solidFill>
                <a:schemeClr val="tx1"/>
              </a:solidFill>
            </a:rPr>
            <a:t>Præst</a:t>
          </a:r>
        </a:p>
      </dsp:txBody>
      <dsp:txXfrm>
        <a:off x="2907332" y="3654396"/>
        <a:ext cx="1350150" cy="1350150"/>
      </dsp:txXfrm>
    </dsp:sp>
    <dsp:sp modelId="{6CC84DEC-D889-4461-946B-81887E29F517}">
      <dsp:nvSpPr>
        <dsp:cNvPr id="0" name=""/>
        <dsp:cNvSpPr/>
      </dsp:nvSpPr>
      <dsp:spPr>
        <a:xfrm rot="10800000">
          <a:off x="2970329" y="2700300"/>
          <a:ext cx="2700300" cy="2700300"/>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a-DK" sz="1800" kern="1200" dirty="0">
            <a:solidFill>
              <a:schemeClr val="tx1"/>
            </a:solidFill>
          </a:endParaRPr>
        </a:p>
        <a:p>
          <a:pPr marL="0" lvl="0" indent="0" algn="ctr" defTabSz="800100">
            <a:lnSpc>
              <a:spcPct val="90000"/>
            </a:lnSpc>
            <a:spcBef>
              <a:spcPct val="0"/>
            </a:spcBef>
            <a:spcAft>
              <a:spcPct val="35000"/>
            </a:spcAft>
            <a:buNone/>
          </a:pPr>
          <a:r>
            <a:rPr lang="da-DK" sz="1800" kern="1200" dirty="0">
              <a:solidFill>
                <a:schemeClr val="tx1"/>
              </a:solidFill>
            </a:rPr>
            <a:t>SAMVIRKE om kirkens liv og vækst</a:t>
          </a:r>
        </a:p>
      </dsp:txBody>
      <dsp:txXfrm rot="10800000">
        <a:off x="3645404" y="2700300"/>
        <a:ext cx="1350150" cy="1350150"/>
      </dsp:txXfrm>
    </dsp:sp>
    <dsp:sp modelId="{ED4D9E77-1DF7-4834-A370-0062B29F992C}">
      <dsp:nvSpPr>
        <dsp:cNvPr id="0" name=""/>
        <dsp:cNvSpPr/>
      </dsp:nvSpPr>
      <dsp:spPr>
        <a:xfrm>
          <a:off x="4104456" y="2304246"/>
          <a:ext cx="2700300" cy="2700300"/>
        </a:xfrm>
        <a:prstGeom prst="triangl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err="1">
              <a:solidFill>
                <a:schemeClr val="tx1"/>
              </a:solidFill>
            </a:rPr>
            <a:t>Kirke-funktionær</a:t>
          </a:r>
          <a:endParaRPr lang="da-DK" sz="1800" kern="1200" dirty="0">
            <a:solidFill>
              <a:schemeClr val="tx1"/>
            </a:solidFill>
          </a:endParaRPr>
        </a:p>
      </dsp:txBody>
      <dsp:txXfrm>
        <a:off x="4779531" y="3654396"/>
        <a:ext cx="1350150" cy="1350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FA472-4872-4B38-9E9E-E434A0CDDC99}">
      <dsp:nvSpPr>
        <dsp:cNvPr id="0" name=""/>
        <dsp:cNvSpPr/>
      </dsp:nvSpPr>
      <dsp:spPr>
        <a:xfrm>
          <a:off x="1785494" y="361911"/>
          <a:ext cx="5897555" cy="5897555"/>
        </a:xfrm>
        <a:prstGeom prst="circularArrow">
          <a:avLst>
            <a:gd name="adj1" fmla="val 5544"/>
            <a:gd name="adj2" fmla="val 330680"/>
            <a:gd name="adj3" fmla="val 13749956"/>
            <a:gd name="adj4" fmla="val 1740178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A0A16-54E7-447A-80DE-50CD583B4C75}">
      <dsp:nvSpPr>
        <dsp:cNvPr id="0" name=""/>
        <dsp:cNvSpPr/>
      </dsp:nvSpPr>
      <dsp:spPr>
        <a:xfrm>
          <a:off x="3338031" y="1727"/>
          <a:ext cx="2792480" cy="139624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1. Identifikation og kortlægning</a:t>
          </a:r>
          <a:endParaRPr lang="da-DK" sz="2000" kern="1200" dirty="0"/>
        </a:p>
        <a:p>
          <a:pPr marL="0" lvl="0" indent="0" algn="ctr" defTabSz="889000">
            <a:lnSpc>
              <a:spcPct val="90000"/>
            </a:lnSpc>
            <a:spcBef>
              <a:spcPct val="0"/>
            </a:spcBef>
            <a:spcAft>
              <a:spcPct val="35000"/>
            </a:spcAft>
            <a:buNone/>
          </a:pPr>
          <a:r>
            <a:rPr lang="da-DK" sz="2000" kern="1200" dirty="0"/>
            <a:t>- </a:t>
          </a:r>
          <a:r>
            <a:rPr lang="da-DK" sz="1600" kern="1200" dirty="0"/>
            <a:t>hvilke problemer har vi?</a:t>
          </a:r>
        </a:p>
      </dsp:txBody>
      <dsp:txXfrm>
        <a:off x="3406190" y="69886"/>
        <a:ext cx="2656162" cy="1259922"/>
      </dsp:txXfrm>
    </dsp:sp>
    <dsp:sp modelId="{E79CB0CE-1183-4C94-A949-F72A2806A129}">
      <dsp:nvSpPr>
        <dsp:cNvPr id="0" name=""/>
        <dsp:cNvSpPr/>
      </dsp:nvSpPr>
      <dsp:spPr>
        <a:xfrm>
          <a:off x="5729890" y="1739514"/>
          <a:ext cx="2792480" cy="1396240"/>
        </a:xfrm>
        <a:prstGeom prst="roundRect">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2. Beskrivelse og vurdering</a:t>
          </a:r>
        </a:p>
        <a:p>
          <a:pPr marL="0" lvl="0" indent="0" algn="ctr" defTabSz="889000">
            <a:lnSpc>
              <a:spcPct val="90000"/>
            </a:lnSpc>
            <a:spcBef>
              <a:spcPct val="0"/>
            </a:spcBef>
            <a:spcAft>
              <a:spcPct val="35000"/>
            </a:spcAft>
            <a:buNone/>
          </a:pPr>
          <a:r>
            <a:rPr lang="da-DK" sz="1600" b="0" kern="1200" dirty="0"/>
            <a:t>- Hvad er årsagen til problemet?</a:t>
          </a:r>
        </a:p>
      </dsp:txBody>
      <dsp:txXfrm>
        <a:off x="5798049" y="1807673"/>
        <a:ext cx="2656162" cy="1259922"/>
      </dsp:txXfrm>
    </dsp:sp>
    <dsp:sp modelId="{7A91CD9D-5E3C-4079-A80F-ACD20D8473F3}">
      <dsp:nvSpPr>
        <dsp:cNvPr id="0" name=""/>
        <dsp:cNvSpPr/>
      </dsp:nvSpPr>
      <dsp:spPr>
        <a:xfrm>
          <a:off x="5124358" y="3798240"/>
          <a:ext cx="2792480" cy="139624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3. Inddragelse af sygefravær</a:t>
          </a:r>
        </a:p>
        <a:p>
          <a:pPr marL="0" lvl="0" indent="0" algn="ctr" defTabSz="889000">
            <a:lnSpc>
              <a:spcPct val="90000"/>
            </a:lnSpc>
            <a:spcBef>
              <a:spcPct val="0"/>
            </a:spcBef>
            <a:spcAft>
              <a:spcPct val="35000"/>
            </a:spcAft>
            <a:buNone/>
          </a:pPr>
          <a:r>
            <a:rPr lang="da-DK" sz="1600" kern="1200" dirty="0"/>
            <a:t>- Har vi sygefravær, der skyldes arbejdsmiljøet?</a:t>
          </a:r>
        </a:p>
      </dsp:txBody>
      <dsp:txXfrm>
        <a:off x="5192517" y="3866399"/>
        <a:ext cx="2656162" cy="1259922"/>
      </dsp:txXfrm>
    </dsp:sp>
    <dsp:sp modelId="{53489312-09BC-49DC-9004-1BCED06CB75F}">
      <dsp:nvSpPr>
        <dsp:cNvPr id="0" name=""/>
        <dsp:cNvSpPr/>
      </dsp:nvSpPr>
      <dsp:spPr>
        <a:xfrm>
          <a:off x="1187131" y="3798249"/>
          <a:ext cx="2792480" cy="1396240"/>
        </a:xfrm>
        <a:prstGeom prst="roundRect">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4. Prioritering og handlingsplan</a:t>
          </a:r>
        </a:p>
        <a:p>
          <a:pPr marL="0" lvl="0" indent="0" algn="ctr" defTabSz="889000">
            <a:lnSpc>
              <a:spcPct val="90000"/>
            </a:lnSpc>
            <a:spcBef>
              <a:spcPct val="0"/>
            </a:spcBef>
            <a:spcAft>
              <a:spcPct val="35000"/>
            </a:spcAft>
            <a:buNone/>
          </a:pPr>
          <a:r>
            <a:rPr lang="da-DK" sz="1600" b="0" kern="1200" dirty="0"/>
            <a:t>- hvordan og hvornår skal problemet løses?</a:t>
          </a:r>
        </a:p>
      </dsp:txBody>
      <dsp:txXfrm>
        <a:off x="1255290" y="3866408"/>
        <a:ext cx="2656162" cy="1259922"/>
      </dsp:txXfrm>
    </dsp:sp>
    <dsp:sp modelId="{1E1C6FFC-F3D6-434A-A5EA-840398714E1E}">
      <dsp:nvSpPr>
        <dsp:cNvPr id="0" name=""/>
        <dsp:cNvSpPr/>
      </dsp:nvSpPr>
      <dsp:spPr>
        <a:xfrm>
          <a:off x="946172" y="1739514"/>
          <a:ext cx="2792480" cy="139624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5. Opfølgning på handlingsplan</a:t>
          </a:r>
        </a:p>
        <a:p>
          <a:pPr marL="0" lvl="0" indent="0" algn="ctr" defTabSz="889000">
            <a:lnSpc>
              <a:spcPct val="90000"/>
            </a:lnSpc>
            <a:spcBef>
              <a:spcPct val="0"/>
            </a:spcBef>
            <a:spcAft>
              <a:spcPct val="35000"/>
            </a:spcAft>
            <a:buNone/>
          </a:pPr>
          <a:r>
            <a:rPr lang="da-DK" sz="1600" kern="1200" dirty="0"/>
            <a:t>– Har tiltagene den ønskede effekt?</a:t>
          </a:r>
        </a:p>
      </dsp:txBody>
      <dsp:txXfrm>
        <a:off x="1014331" y="1807673"/>
        <a:ext cx="2656162" cy="1259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5C707C-5B3E-43E0-975E-4FEFE7D0C1A4}" type="datetimeFigureOut">
              <a:rPr lang="da-DK" smtClean="0"/>
              <a:t>14-06-2021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EFD7CB9-A169-4794-A90A-C328F0A8D998}" type="slidenum">
              <a:rPr lang="da-DK" smtClean="0"/>
              <a:t>‹nr.›</a:t>
            </a:fld>
            <a:endParaRPr lang="da-DK"/>
          </a:p>
        </p:txBody>
      </p:sp>
    </p:spTree>
    <p:extLst>
      <p:ext uri="{BB962C8B-B14F-4D97-AF65-F5344CB8AC3E}">
        <p14:creationId xmlns:p14="http://schemas.microsoft.com/office/powerpoint/2010/main" val="6683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dsholder til diasbillede 1"/>
          <p:cNvSpPr>
            <a:spLocks noGrp="1" noRot="1" noChangeAspect="1" noTextEdit="1"/>
          </p:cNvSpPr>
          <p:nvPr>
            <p:ph type="sldImg"/>
          </p:nvPr>
        </p:nvSpPr>
        <p:spPr>
          <a:ln/>
        </p:spPr>
      </p:sp>
      <p:sp>
        <p:nvSpPr>
          <p:cNvPr id="7782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KBT</a:t>
            </a:r>
          </a:p>
          <a:p>
            <a:r>
              <a:rPr lang="da-DK" altLang="da-DK" dirty="0">
                <a:latin typeface="Arial" panose="020B0604020202020204" pitchFamily="34" charset="0"/>
              </a:rPr>
              <a:t>Viborg Stift</a:t>
            </a:r>
          </a:p>
          <a:p>
            <a:r>
              <a:rPr lang="da-DK" altLang="da-DK" dirty="0">
                <a:latin typeface="Arial" panose="020B0604020202020204" pitchFamily="34" charset="0"/>
              </a:rPr>
              <a:t>2 provstier – 1 provstiudvalg</a:t>
            </a:r>
          </a:p>
          <a:p>
            <a:r>
              <a:rPr lang="da-DK" altLang="da-DK" dirty="0">
                <a:latin typeface="Arial" panose="020B0604020202020204" pitchFamily="34" charset="0"/>
              </a:rPr>
              <a:t>34 sogne</a:t>
            </a:r>
          </a:p>
          <a:p>
            <a:r>
              <a:rPr lang="da-DK" altLang="da-DK" dirty="0">
                <a:latin typeface="Arial" panose="020B0604020202020204" pitchFamily="34" charset="0"/>
              </a:rPr>
              <a:t>35 præster + 2 valgmenighedspræster</a:t>
            </a:r>
          </a:p>
          <a:p>
            <a:r>
              <a:rPr lang="da-DK" altLang="da-DK" dirty="0">
                <a:latin typeface="Arial" panose="020B0604020202020204" pitchFamily="34" charset="0"/>
              </a:rPr>
              <a:t>Provstikontor: 2 Provstisekretær, 2 provster, HR konsulent  + personaleadministrativ medarbejder – vi præsenterer os – derefter gennemgår vi kortet i rækkefølgen ud fra liste og bede deltagere fra hvert sted rejse sig. </a:t>
            </a:r>
          </a:p>
          <a:p>
            <a:endParaRPr lang="da-DK" altLang="da-DK" dirty="0">
              <a:latin typeface="Arial" panose="020B0604020202020204" pitchFamily="34" charset="0"/>
            </a:endParaRPr>
          </a:p>
        </p:txBody>
      </p:sp>
      <p:sp>
        <p:nvSpPr>
          <p:cNvPr id="7782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E6F23D-89EA-425C-8502-EEC009C40BF5}" type="slidenum">
              <a:rPr lang="da-DK" altLang="da-DK"/>
              <a:pPr eaLnBrk="1" hangingPunct="1"/>
              <a:t>3</a:t>
            </a:fld>
            <a:endParaRPr lang="da-DK" altLang="da-DK"/>
          </a:p>
        </p:txBody>
      </p:sp>
    </p:spTree>
    <p:extLst>
      <p:ext uri="{BB962C8B-B14F-4D97-AF65-F5344CB8AC3E}">
        <p14:creationId xmlns:p14="http://schemas.microsoft.com/office/powerpoint/2010/main" val="44438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a:extLst>
              <a:ext uri="{FF2B5EF4-FFF2-40B4-BE49-F238E27FC236}">
                <a16:creationId xmlns:a16="http://schemas.microsoft.com/office/drawing/2014/main" id="{8CA95CA5-32EC-4917-B02E-E6697A705A5F}"/>
              </a:ext>
            </a:extLst>
          </p:cNvPr>
          <p:cNvSpPr>
            <a:spLocks noGrp="1" noRot="1" noChangeAspect="1" noTextEdit="1"/>
          </p:cNvSpPr>
          <p:nvPr>
            <p:ph type="sldImg"/>
          </p:nvPr>
        </p:nvSpPr>
        <p:spPr>
          <a:ln/>
        </p:spPr>
      </p:sp>
      <p:sp>
        <p:nvSpPr>
          <p:cNvPr id="49155" name="Pladsholder til noter 2">
            <a:extLst>
              <a:ext uri="{FF2B5EF4-FFF2-40B4-BE49-F238E27FC236}">
                <a16:creationId xmlns:a16="http://schemas.microsoft.com/office/drawing/2014/main" id="{7A6D8DC6-E1A9-4D61-A921-CA699BE28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latin typeface="Arial" panose="020B0604020202020204" pitchFamily="34" charset="0"/>
              </a:rPr>
              <a:t>APV har metodefrihed – dog skal APV indeholde disse 5 faser</a:t>
            </a:r>
          </a:p>
          <a:p>
            <a:r>
              <a:rPr lang="da-DK" altLang="da-DK">
                <a:latin typeface="Arial" panose="020B0604020202020204" pitchFamily="34" charset="0"/>
              </a:rPr>
              <a:t>I praksis besår en arbejdspladsvurdering for det første i, at man gennemgår hver enkelt arbejdsplads. Gennemgangen omfatter lokaler, inventar, hjælpemidler, redskaber osv., og man bedømmer, hvordan de passer til netop den type arbejde, som skal udføres de enkelte steder. Samtidig vurderer man, om der er noget på arbejdspladsen, som rummer fare for ulykker, og hvad der er gjort for at sikre mod disse. </a:t>
            </a:r>
            <a:br>
              <a:rPr lang="da-DK" altLang="da-DK">
                <a:latin typeface="Arial" panose="020B0604020202020204" pitchFamily="34" charset="0"/>
              </a:rPr>
            </a:br>
            <a:br>
              <a:rPr lang="da-DK" altLang="da-DK">
                <a:latin typeface="Arial" panose="020B0604020202020204" pitchFamily="34" charset="0"/>
              </a:rPr>
            </a:br>
            <a:r>
              <a:rPr lang="da-DK" altLang="da-DK">
                <a:latin typeface="Arial" panose="020B0604020202020204" pitchFamily="34" charset="0"/>
              </a:rPr>
              <a:t>Hvis man ved gennemgangen konstaterer, at der er problemer, tager man stilling til i hvilken rækkefølge, der skal gøres noget ved dem. Man vurderer dernæst, hvad der er årsagen til problemerne, og finder ud af, hvordan de kan løses. </a:t>
            </a:r>
            <a:br>
              <a:rPr lang="da-DK" altLang="da-DK">
                <a:latin typeface="Arial" panose="020B0604020202020204" pitchFamily="34" charset="0"/>
              </a:rPr>
            </a:br>
            <a:br>
              <a:rPr lang="da-DK" altLang="da-DK">
                <a:latin typeface="Arial" panose="020B0604020202020204" pitchFamily="34" charset="0"/>
              </a:rPr>
            </a:br>
            <a:r>
              <a:rPr lang="da-DK" altLang="da-DK">
                <a:latin typeface="Arial" panose="020B0604020202020204" pitchFamily="34" charset="0"/>
              </a:rPr>
              <a:t>En arbejdspladsvurdering er en løbende proces, hvor man gennemgår arbejdspladser, planlægger løsninger på eventuelle problemer og følger op på, at nødvendige ændringer bliver gennemført - og virker efter hensigten. </a:t>
            </a:r>
            <a:br>
              <a:rPr lang="da-DK" altLang="da-DK">
                <a:latin typeface="Arial" panose="020B0604020202020204" pitchFamily="34" charset="0"/>
              </a:rPr>
            </a:br>
            <a:endParaRPr lang="da-DK" altLang="da-DK">
              <a:latin typeface="Arial" panose="020B0604020202020204" pitchFamily="34" charset="0"/>
            </a:endParaRPr>
          </a:p>
        </p:txBody>
      </p:sp>
      <p:sp>
        <p:nvSpPr>
          <p:cNvPr id="49156" name="Pladsholder til diasnummer 3">
            <a:extLst>
              <a:ext uri="{FF2B5EF4-FFF2-40B4-BE49-F238E27FC236}">
                <a16:creationId xmlns:a16="http://schemas.microsoft.com/office/drawing/2014/main" id="{53355F23-697A-465F-AABD-F42E4FE631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649AD-29B4-4BB7-86EF-240EB34E3ED3}" type="slidenum">
              <a:rPr lang="da-DK" altLang="da-DK" smtClean="0"/>
              <a:pPr>
                <a:spcBef>
                  <a:spcPct val="0"/>
                </a:spcBef>
              </a:pPr>
              <a:t>45</a:t>
            </a:fld>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Love og regler: menighedsrådsloven, forvaltningsloven, økonomiloven</a:t>
            </a:r>
          </a:p>
        </p:txBody>
      </p:sp>
      <p:sp>
        <p:nvSpPr>
          <p:cNvPr id="4" name="Pladsholder til slidenummer 3"/>
          <p:cNvSpPr>
            <a:spLocks noGrp="1"/>
          </p:cNvSpPr>
          <p:nvPr>
            <p:ph type="sldNum" sz="quarter" idx="10"/>
          </p:nvPr>
        </p:nvSpPr>
        <p:spPr/>
        <p:txBody>
          <a:bodyPr/>
          <a:lstStyle/>
          <a:p>
            <a:fld id="{4E8CB2B9-0CAB-42D2-A4A1-4F733FCA3BBC}" type="slidenum">
              <a:rPr lang="da-DK" smtClean="0"/>
              <a:t>4</a:t>
            </a:fld>
            <a:endParaRPr lang="da-DK"/>
          </a:p>
        </p:txBody>
      </p:sp>
    </p:spTree>
    <p:extLst>
      <p:ext uri="{BB962C8B-B14F-4D97-AF65-F5344CB8AC3E}">
        <p14:creationId xmlns:p14="http://schemas.microsoft.com/office/powerpoint/2010/main" val="301571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diasbillede 1"/>
          <p:cNvSpPr>
            <a:spLocks noGrp="1" noRot="1" noChangeAspect="1" noTextEdit="1"/>
          </p:cNvSpPr>
          <p:nvPr>
            <p:ph type="sldImg"/>
          </p:nvPr>
        </p:nvSpPr>
        <p:spPr>
          <a:ln/>
        </p:spPr>
      </p:sp>
      <p:sp>
        <p:nvSpPr>
          <p:cNvPr id="788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latin typeface="Arial" panose="020B0604020202020204" pitchFamily="34" charset="0"/>
              </a:rPr>
              <a:t>AGK</a:t>
            </a:r>
          </a:p>
        </p:txBody>
      </p:sp>
      <p:sp>
        <p:nvSpPr>
          <p:cNvPr id="7885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69F024-5687-4C68-AF82-4DED47CF645F}" type="slidenum">
              <a:rPr lang="da-DK" altLang="da-DK"/>
              <a:pPr eaLnBrk="1" hangingPunct="1"/>
              <a:t>5</a:t>
            </a:fld>
            <a:endParaRPr lang="da-DK" altLang="da-DK"/>
          </a:p>
        </p:txBody>
      </p:sp>
    </p:spTree>
    <p:extLst>
      <p:ext uri="{BB962C8B-B14F-4D97-AF65-F5344CB8AC3E}">
        <p14:creationId xmlns:p14="http://schemas.microsoft.com/office/powerpoint/2010/main" val="131072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a:ln/>
        </p:spPr>
      </p:sp>
      <p:sp>
        <p:nvSpPr>
          <p:cNvPr id="327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KBT:</a:t>
            </a:r>
          </a:p>
          <a:p>
            <a:r>
              <a:rPr lang="da-DK" altLang="da-DK" dirty="0">
                <a:latin typeface="Arial" panose="020B0604020202020204" pitchFamily="34" charset="0"/>
              </a:rPr>
              <a:t>Præst ansat af  KM. Præst refererer til</a:t>
            </a:r>
            <a:r>
              <a:rPr lang="da-DK" altLang="da-DK" baseline="0" dirty="0">
                <a:latin typeface="Arial" panose="020B0604020202020204" pitchFamily="34" charset="0"/>
              </a:rPr>
              <a:t> provst på biskoppens uddelegering. MUS og APV af provst.</a:t>
            </a:r>
          </a:p>
          <a:p>
            <a:endParaRPr lang="da-DK" altLang="da-DK" dirty="0">
              <a:latin typeface="Arial" panose="020B0604020202020204" pitchFamily="34" charset="0"/>
            </a:endParaRPr>
          </a:p>
          <a:p>
            <a:r>
              <a:rPr lang="da-DK" altLang="da-DK" dirty="0">
                <a:latin typeface="Arial" panose="020B0604020202020204" pitchFamily="34" charset="0"/>
              </a:rPr>
              <a:t>Kirkefunktionær ansat af MR…</a:t>
            </a:r>
          </a:p>
          <a:p>
            <a:r>
              <a:rPr lang="da-DK" altLang="da-DK" dirty="0">
                <a:latin typeface="Arial" panose="020B0604020202020204" pitchFamily="34" charset="0"/>
              </a:rPr>
              <a:t>MR er arbejdsgiver for kirkefunktionærer. Arbejdsgiverrollen udøves i praksis af kontaktperson og KUN af kontaktperson. IKKE af alle medlemmer i rådet. Ej heller kirkeværge. Kontaktperson har med de levende personer at gøre, kirkeværge med mursten Kontaktperson skal lede og fordele arbejdet. Udøve sin ledelsesret og-pligt.</a:t>
            </a:r>
          </a:p>
          <a:p>
            <a:r>
              <a:rPr lang="da-DK" altLang="da-DK" dirty="0">
                <a:latin typeface="Arial" panose="020B0604020202020204" pitchFamily="34" charset="0"/>
              </a:rPr>
              <a:t>Kontaktpersoner ansvarlig for at give tjenstlige forskrifter og instrukser.</a:t>
            </a:r>
          </a:p>
          <a:p>
            <a:r>
              <a:rPr lang="da-DK" altLang="da-DK" b="1" dirty="0">
                <a:latin typeface="Arial" panose="020B0604020202020204" pitchFamily="34" charset="0"/>
              </a:rPr>
              <a:t>Næste dias ved provst</a:t>
            </a:r>
          </a:p>
        </p:txBody>
      </p:sp>
      <p:sp>
        <p:nvSpPr>
          <p:cNvPr id="3277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121E1C-E222-4D3C-A682-F8BD58A6FB1B}" type="slidenum">
              <a:rPr lang="da-DK" altLang="da-DK"/>
              <a:pPr eaLnBrk="1" hangingPunct="1">
                <a:spcBef>
                  <a:spcPct val="0"/>
                </a:spcBef>
              </a:pPr>
              <a:t>7</a:t>
            </a:fld>
            <a:endParaRPr lang="da-DK" altLang="da-DK"/>
          </a:p>
        </p:txBody>
      </p:sp>
    </p:spTree>
    <p:extLst>
      <p:ext uri="{BB962C8B-B14F-4D97-AF65-F5344CB8AC3E}">
        <p14:creationId xmlns:p14="http://schemas.microsoft.com/office/powerpoint/2010/main" val="40510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billede 1"/>
          <p:cNvSpPr>
            <a:spLocks noGrp="1" noRot="1" noChangeAspect="1" noTextEdit="1"/>
          </p:cNvSpPr>
          <p:nvPr>
            <p:ph type="sldImg"/>
          </p:nvPr>
        </p:nvSpPr>
        <p:spPr>
          <a:ln/>
        </p:spPr>
      </p:sp>
      <p:sp>
        <p:nvSpPr>
          <p:cNvPr id="337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KBT: </a:t>
            </a:r>
          </a:p>
          <a:p>
            <a:r>
              <a:rPr lang="da-DK" altLang="da-DK" dirty="0">
                <a:latin typeface="Arial" panose="020B0604020202020204" pitchFamily="34" charset="0"/>
              </a:rPr>
              <a:t>Præst har instruktionsbeføjelse over kirkefunktionærer ved gudstjenester og kirkelige handlinger…eksempel:…..</a:t>
            </a:r>
          </a:p>
          <a:p>
            <a:endParaRPr lang="da-DK" altLang="da-DK" dirty="0">
              <a:latin typeface="Arial" panose="020B0604020202020204" pitchFamily="34" charset="0"/>
            </a:endParaRPr>
          </a:p>
          <a:p>
            <a:r>
              <a:rPr lang="da-DK" altLang="da-DK" dirty="0">
                <a:latin typeface="Arial" panose="020B0604020202020204" pitchFamily="34" charset="0"/>
              </a:rPr>
              <a:t>I dette 2- strengede system skal parterne SAMVIRKE om Kirkens liv og vækst – </a:t>
            </a:r>
            <a:r>
              <a:rPr lang="da-DK" altLang="da-DK" b="1" dirty="0">
                <a:latin typeface="Arial" panose="020B0604020202020204" pitchFamily="34" charset="0"/>
              </a:rPr>
              <a:t>næste dias hvor frivillige er sat ind</a:t>
            </a:r>
            <a:r>
              <a:rPr lang="da-DK" altLang="da-DK" dirty="0">
                <a:latin typeface="Arial" panose="020B0604020202020204" pitchFamily="34" charset="0"/>
              </a:rPr>
              <a:t> – behandler vi ikke i dag. </a:t>
            </a:r>
          </a:p>
        </p:txBody>
      </p:sp>
      <p:sp>
        <p:nvSpPr>
          <p:cNvPr id="3379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9A34D4-3426-4F2B-A3F8-41D0280750A4}" type="slidenum">
              <a:rPr lang="da-DK" altLang="da-DK"/>
              <a:pPr eaLnBrk="1" hangingPunct="1">
                <a:spcBef>
                  <a:spcPct val="0"/>
                </a:spcBef>
              </a:pPr>
              <a:t>8</a:t>
            </a:fld>
            <a:endParaRPr lang="da-DK" altLang="da-DK"/>
          </a:p>
        </p:txBody>
      </p:sp>
    </p:spTree>
    <p:extLst>
      <p:ext uri="{BB962C8B-B14F-4D97-AF65-F5344CB8AC3E}">
        <p14:creationId xmlns:p14="http://schemas.microsoft.com/office/powerpoint/2010/main" val="336505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diasbillede 1"/>
          <p:cNvSpPr>
            <a:spLocks noGrp="1" noRot="1" noChangeAspect="1" noTextEdit="1"/>
          </p:cNvSpPr>
          <p:nvPr>
            <p:ph type="sldImg"/>
          </p:nvPr>
        </p:nvSpPr>
        <p:spPr>
          <a:ln/>
        </p:spPr>
      </p:sp>
      <p:sp>
        <p:nvSpPr>
          <p:cNvPr id="3584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KBT: </a:t>
            </a:r>
          </a:p>
          <a:p>
            <a:endParaRPr lang="da-DK" altLang="da-DK" dirty="0">
              <a:latin typeface="Arial" panose="020B0604020202020204" pitchFamily="34" charset="0"/>
            </a:endParaRPr>
          </a:p>
          <a:p>
            <a:r>
              <a:rPr lang="da-DK" altLang="da-DK" dirty="0">
                <a:latin typeface="Arial" panose="020B0604020202020204" pitchFamily="34" charset="0"/>
              </a:rPr>
              <a:t>De frivillige kræver også ledelse – organiseres forskelligt i sognene. Kan være præster, MR eller kirkefunktionærer…..har vi ikke prioriteret at behandle i dag, da det er et helt kapitel for sig</a:t>
            </a:r>
          </a:p>
          <a:p>
            <a:endParaRPr lang="da-DK" altLang="da-DK" dirty="0">
              <a:latin typeface="Arial" panose="020B0604020202020204" pitchFamily="34" charset="0"/>
            </a:endParaRPr>
          </a:p>
          <a:p>
            <a:r>
              <a:rPr lang="da-DK" altLang="da-DK" dirty="0">
                <a:latin typeface="Arial" panose="020B0604020202020204" pitchFamily="34" charset="0"/>
              </a:rPr>
              <a:t>Men vi behandler det to-strengende system</a:t>
            </a:r>
          </a:p>
          <a:p>
            <a:r>
              <a:rPr lang="da-DK" altLang="da-DK" b="1" dirty="0">
                <a:latin typeface="Arial" panose="020B0604020202020204" pitchFamily="34" charset="0"/>
              </a:rPr>
              <a:t>Næste dias = trekanten</a:t>
            </a:r>
          </a:p>
        </p:txBody>
      </p:sp>
      <p:sp>
        <p:nvSpPr>
          <p:cNvPr id="3584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6F930F4-9544-456B-9489-C71DBD8C9184}" type="slidenum">
              <a:rPr lang="da-DK" altLang="da-DK"/>
              <a:pPr eaLnBrk="1" hangingPunct="1">
                <a:spcBef>
                  <a:spcPct val="0"/>
                </a:spcBef>
              </a:pPr>
              <a:t>9</a:t>
            </a:fld>
            <a:endParaRPr lang="da-DK" altLang="da-DK"/>
          </a:p>
        </p:txBody>
      </p:sp>
    </p:spTree>
    <p:extLst>
      <p:ext uri="{BB962C8B-B14F-4D97-AF65-F5344CB8AC3E}">
        <p14:creationId xmlns:p14="http://schemas.microsoft.com/office/powerpoint/2010/main" val="333234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ln/>
        </p:spPr>
      </p:sp>
      <p:sp>
        <p:nvSpPr>
          <p:cNvPr id="3686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PROVST - KBT</a:t>
            </a:r>
          </a:p>
          <a:p>
            <a:endParaRPr lang="da-DK" altLang="da-DK" dirty="0">
              <a:latin typeface="Arial" panose="020B0604020202020204" pitchFamily="34" charset="0"/>
            </a:endParaRPr>
          </a:p>
          <a:p>
            <a:r>
              <a:rPr lang="da-DK" altLang="da-DK" dirty="0">
                <a:latin typeface="Arial" panose="020B0604020202020204" pitchFamily="34" charset="0"/>
              </a:rPr>
              <a:t>Beskriv trekanten</a:t>
            </a:r>
          </a:p>
          <a:p>
            <a:r>
              <a:rPr lang="da-DK" altLang="da-DK" dirty="0">
                <a:latin typeface="Arial" panose="020B0604020202020204" pitchFamily="34" charset="0"/>
              </a:rPr>
              <a:t>I dette 2-strengede system skal vi SAMVIKRE om kirkens liv og vækst.</a:t>
            </a:r>
          </a:p>
          <a:p>
            <a:r>
              <a:rPr lang="da-DK" altLang="da-DK" dirty="0">
                <a:latin typeface="Arial" panose="020B0604020202020204" pitchFamily="34" charset="0"/>
              </a:rPr>
              <a:t>Det er flertydig ledelsesstruktur – kræver derfor tydelighed og vilje ellers lider det kirkelige liv og/eller trekanten tipper og kommer i ubalance</a:t>
            </a:r>
          </a:p>
          <a:p>
            <a:r>
              <a:rPr lang="da-DK" altLang="da-DK" b="1" dirty="0">
                <a:latin typeface="Arial" panose="020B0604020202020204" pitchFamily="34" charset="0"/>
              </a:rPr>
              <a:t>Næste dias</a:t>
            </a:r>
          </a:p>
          <a:p>
            <a:endParaRPr lang="da-DK" altLang="da-DK" dirty="0">
              <a:latin typeface="Arial" panose="020B0604020202020204" pitchFamily="34" charset="0"/>
            </a:endParaRPr>
          </a:p>
          <a:p>
            <a:endParaRPr lang="da-DK" altLang="da-DK" dirty="0">
              <a:latin typeface="Arial" panose="020B0604020202020204" pitchFamily="34" charset="0"/>
            </a:endParaRPr>
          </a:p>
        </p:txBody>
      </p:sp>
      <p:sp>
        <p:nvSpPr>
          <p:cNvPr id="3686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C68636-1649-4E38-A9FD-A1432D0D6052}" type="slidenum">
              <a:rPr lang="da-DK" altLang="da-DK"/>
              <a:pPr eaLnBrk="1" hangingPunct="1">
                <a:spcBef>
                  <a:spcPct val="0"/>
                </a:spcBef>
              </a:pPr>
              <a:t>10</a:t>
            </a:fld>
            <a:endParaRPr lang="da-DK" altLang="da-DK"/>
          </a:p>
        </p:txBody>
      </p:sp>
    </p:spTree>
    <p:extLst>
      <p:ext uri="{BB962C8B-B14F-4D97-AF65-F5344CB8AC3E}">
        <p14:creationId xmlns:p14="http://schemas.microsoft.com/office/powerpoint/2010/main" val="314723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diasbillede 1"/>
          <p:cNvSpPr>
            <a:spLocks noGrp="1" noRot="1" noChangeAspect="1" noTextEdit="1"/>
          </p:cNvSpPr>
          <p:nvPr>
            <p:ph type="sldImg"/>
          </p:nvPr>
        </p:nvSpPr>
        <p:spPr>
          <a:ln/>
        </p:spPr>
      </p:sp>
      <p:sp>
        <p:nvSpPr>
          <p:cNvPr id="3789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PROVST - KBT</a:t>
            </a:r>
          </a:p>
          <a:p>
            <a:endParaRPr lang="da-DK" altLang="da-DK" dirty="0">
              <a:latin typeface="Arial" panose="020B0604020202020204" pitchFamily="34" charset="0"/>
            </a:endParaRPr>
          </a:p>
          <a:p>
            <a:r>
              <a:rPr lang="da-DK" altLang="da-DK" dirty="0">
                <a:latin typeface="Arial" panose="020B0604020202020204" pitchFamily="34" charset="0"/>
              </a:rPr>
              <a:t>Uden klare aftaler og uden tydelig ledelse er risiko for at det kirkelige liv sættes under pres meget stor.</a:t>
            </a:r>
          </a:p>
          <a:p>
            <a:r>
              <a:rPr lang="da-DK" altLang="da-DK" dirty="0">
                <a:latin typeface="Arial" panose="020B0604020202020204" pitchFamily="34" charset="0"/>
              </a:rPr>
              <a:t>Ledelse kræver også at have blik for at involvere parter med interesse i en sag på et hensigtsmæssigt tidspunkt.</a:t>
            </a:r>
          </a:p>
          <a:p>
            <a:r>
              <a:rPr lang="da-DK" altLang="da-DK" dirty="0">
                <a:latin typeface="Arial" panose="020B0604020202020204" pitchFamily="34" charset="0"/>
              </a:rPr>
              <a:t>Eksempel…</a:t>
            </a:r>
          </a:p>
          <a:p>
            <a:r>
              <a:rPr lang="da-DK" altLang="da-DK" dirty="0">
                <a:latin typeface="Arial" panose="020B0604020202020204" pitchFamily="34" charset="0"/>
              </a:rPr>
              <a:t>Dialog</a:t>
            </a:r>
          </a:p>
          <a:p>
            <a:endParaRPr lang="da-DK" altLang="da-DK" dirty="0">
              <a:latin typeface="Arial" panose="020B0604020202020204" pitchFamily="34" charset="0"/>
            </a:endParaRPr>
          </a:p>
          <a:p>
            <a:r>
              <a:rPr lang="da-DK" altLang="da-DK" dirty="0">
                <a:latin typeface="Arial" panose="020B0604020202020204" pitchFamily="34" charset="0"/>
              </a:rPr>
              <a:t>Tydelig ledelse – næste dias</a:t>
            </a:r>
          </a:p>
        </p:txBody>
      </p:sp>
      <p:sp>
        <p:nvSpPr>
          <p:cNvPr id="3789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A49FCB3-FEB5-4E76-A680-1C9F5DED4C7E}" type="slidenum">
              <a:rPr lang="da-DK" altLang="da-DK"/>
              <a:pPr eaLnBrk="1" hangingPunct="1">
                <a:spcBef>
                  <a:spcPct val="0"/>
                </a:spcBef>
              </a:pPr>
              <a:t>11</a:t>
            </a:fld>
            <a:endParaRPr lang="da-DK" altLang="da-DK"/>
          </a:p>
        </p:txBody>
      </p:sp>
    </p:spTree>
    <p:extLst>
      <p:ext uri="{BB962C8B-B14F-4D97-AF65-F5344CB8AC3E}">
        <p14:creationId xmlns:p14="http://schemas.microsoft.com/office/powerpoint/2010/main" val="303881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a:ln/>
        </p:spPr>
      </p:sp>
      <p:sp>
        <p:nvSpPr>
          <p:cNvPr id="389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Arial" panose="020B0604020202020204" pitchFamily="34" charset="0"/>
              </a:rPr>
              <a:t>KBT</a:t>
            </a:r>
          </a:p>
          <a:p>
            <a:endParaRPr lang="da-DK" altLang="da-DK" dirty="0">
              <a:latin typeface="Arial" panose="020B0604020202020204" pitchFamily="34" charset="0"/>
            </a:endParaRPr>
          </a:p>
          <a:p>
            <a:r>
              <a:rPr lang="da-DK" altLang="da-DK" dirty="0">
                <a:latin typeface="Arial" panose="020B0604020202020204" pitchFamily="34" charset="0"/>
              </a:rPr>
              <a:t>Der er sagt rigtig meget om ledelse</a:t>
            </a:r>
          </a:p>
          <a:p>
            <a:r>
              <a:rPr lang="da-DK" altLang="da-DK" dirty="0">
                <a:latin typeface="Arial" panose="020B0604020202020204" pitchFamily="34" charset="0"/>
              </a:rPr>
              <a:t>Men ledelse skal altid tilpasses branche og virksomhed</a:t>
            </a:r>
          </a:p>
          <a:p>
            <a:r>
              <a:rPr lang="da-DK" altLang="da-DK" dirty="0">
                <a:latin typeface="Arial" panose="020B0604020202020204" pitchFamily="34" charset="0"/>
              </a:rPr>
              <a:t>Folkekirken er ganske speciel på dette område, da ledelsesstrukturen er flertydig</a:t>
            </a:r>
          </a:p>
          <a:p>
            <a:r>
              <a:rPr lang="da-DK" altLang="da-DK" dirty="0">
                <a:latin typeface="Arial" panose="020B0604020202020204" pitchFamily="34" charset="0"/>
              </a:rPr>
              <a:t>Det stiller faktisk endnu flere krav til ledelsen</a:t>
            </a:r>
          </a:p>
          <a:p>
            <a:r>
              <a:rPr lang="da-DK" altLang="da-DK" dirty="0">
                <a:latin typeface="Arial" panose="020B0604020202020204" pitchFamily="34" charset="0"/>
              </a:rPr>
              <a:t>Mit bedste råd er – indgå nogle klare aftaler og skab så meget kontakt, I kan under de vilkår I har.</a:t>
            </a:r>
          </a:p>
          <a:p>
            <a:endParaRPr lang="da-DK" altLang="da-DK" dirty="0">
              <a:latin typeface="Arial" panose="020B0604020202020204" pitchFamily="34" charset="0"/>
            </a:endParaRPr>
          </a:p>
          <a:p>
            <a:r>
              <a:rPr lang="da-DK" altLang="da-DK" b="1" dirty="0">
                <a:latin typeface="Arial" panose="020B0604020202020204" pitchFamily="34" charset="0"/>
              </a:rPr>
              <a:t>Rammer: </a:t>
            </a:r>
            <a:r>
              <a:rPr lang="da-DK" altLang="da-DK" dirty="0">
                <a:latin typeface="Arial" panose="020B0604020202020204" pitchFamily="34" charset="0"/>
              </a:rPr>
              <a:t>definition af teamet med de organisatoriske rammer omkring teamet. Hvad er dets beføjelser. Balance mellem krav og ressourcer. Forventet resultat, kvalitet, proces og deadline.</a:t>
            </a:r>
          </a:p>
          <a:p>
            <a:endParaRPr lang="da-DK" altLang="da-DK" b="1" dirty="0">
              <a:latin typeface="Arial" panose="020B0604020202020204" pitchFamily="34" charset="0"/>
            </a:endParaRPr>
          </a:p>
          <a:p>
            <a:r>
              <a:rPr lang="da-DK" altLang="da-DK" b="1" dirty="0">
                <a:latin typeface="Arial" panose="020B0604020202020204" pitchFamily="34" charset="0"/>
              </a:rPr>
              <a:t>Retning: </a:t>
            </a:r>
            <a:r>
              <a:rPr lang="da-DK" altLang="da-DK" dirty="0">
                <a:latin typeface="Arial" panose="020B0604020202020204" pitchFamily="34" charset="0"/>
              </a:rPr>
              <a:t>Det mål I skal have med arbejdet. Hvor skal vi hen? Vigtigt at koordinere. Hvis vi farer rundt i hver sin retning bruger vi ikke ressourcerne optimalt. Skaber forvirring, utryghed og stress.</a:t>
            </a:r>
          </a:p>
          <a:p>
            <a:endParaRPr lang="da-DK" altLang="da-DK" b="1" dirty="0">
              <a:latin typeface="Arial" panose="020B0604020202020204" pitchFamily="34" charset="0"/>
            </a:endParaRPr>
          </a:p>
          <a:p>
            <a:r>
              <a:rPr lang="da-DK" altLang="da-DK" b="1" dirty="0">
                <a:latin typeface="Arial" panose="020B0604020202020204" pitchFamily="34" charset="0"/>
              </a:rPr>
              <a:t>Roller: </a:t>
            </a:r>
            <a:r>
              <a:rPr lang="da-DK" altLang="da-DK" dirty="0">
                <a:latin typeface="Arial" panose="020B0604020202020204" pitchFamily="34" charset="0"/>
              </a:rPr>
              <a:t>Fordeling af opgaver mellem medarbejdere og ledere. Roller, opgaver og forventninger til den enkelte skal være klare. Stemme overens med kompetencer man har eller kan få. Indflydelse og beslutningskompetence skal være klar. Rollen som leder skal være klar. Undgå uformel ledelse.</a:t>
            </a:r>
          </a:p>
          <a:p>
            <a:endParaRPr lang="da-DK" altLang="da-DK" b="1" dirty="0">
              <a:latin typeface="Arial" panose="020B0604020202020204" pitchFamily="34" charset="0"/>
            </a:endParaRPr>
          </a:p>
          <a:p>
            <a:r>
              <a:rPr lang="da-DK" altLang="da-DK" b="1" dirty="0">
                <a:latin typeface="Arial" panose="020B0604020202020204" pitchFamily="34" charset="0"/>
              </a:rPr>
              <a:t>Regler: </a:t>
            </a:r>
            <a:r>
              <a:rPr lang="da-DK" altLang="da-DK" dirty="0">
                <a:latin typeface="Arial" panose="020B0604020202020204" pitchFamily="34" charset="0"/>
              </a:rPr>
              <a:t>Når man arbejder sammen i en gruppe er det vigtigt med interne spilleregler. Reglerne skal sikre at vi får gjort det på en måde alle kan have at gøre med. Mødetid og punktlighed f.eks. Oprydning efter møder. Hver egen dagsorden -&gt; problemer. Hvor rent skal her være? Hvor rent er rent? Kræver meget dialog at finde fælles standard, fælles forståelse.</a:t>
            </a:r>
          </a:p>
          <a:p>
            <a:endParaRPr lang="da-DK" altLang="da-DK" b="1" dirty="0">
              <a:latin typeface="Arial" panose="020B0604020202020204" pitchFamily="34" charset="0"/>
            </a:endParaRPr>
          </a:p>
          <a:p>
            <a:r>
              <a:rPr lang="da-DK" altLang="da-DK" b="1" dirty="0">
                <a:latin typeface="Arial" panose="020B0604020202020204" pitchFamily="34" charset="0"/>
              </a:rPr>
              <a:t>Relationer: </a:t>
            </a:r>
            <a:r>
              <a:rPr lang="da-DK" altLang="da-DK" dirty="0">
                <a:latin typeface="Arial" panose="020B0604020202020204" pitchFamily="34" charset="0"/>
              </a:rPr>
              <a:t>Indbyrdes relationer og kommunikation teamet ønsker at have. Alle har behov for at blive respekteret, blive anerkendt, set, hørt, forstået og støttet, når vi har brug for det. Behøver ikke altid være enige, men vi skal føle os accepteret og respekteret som en del af gruppen. Vi-følelse. Støtte: praktisk, følelsesmæssigt, feedback, sammenhold, hjælpsom arbejdskultur -&gt; mindre stress. </a:t>
            </a:r>
          </a:p>
          <a:p>
            <a:endParaRPr lang="da-DK" altLang="da-DK" dirty="0">
              <a:latin typeface="Arial" panose="020B0604020202020204" pitchFamily="34" charset="0"/>
            </a:endParaRPr>
          </a:p>
          <a:p>
            <a:r>
              <a:rPr lang="da-DK" altLang="da-DK" dirty="0">
                <a:latin typeface="Arial" panose="020B0604020202020204" pitchFamily="34" charset="0"/>
              </a:rPr>
              <a:t>De efterfølgende dias har vi taget med til selvstudium og inspiration – om hvad en leder skal kunne, ledere der lykkes og deres 5 </a:t>
            </a:r>
            <a:r>
              <a:rPr lang="da-DK" altLang="da-DK" dirty="0" err="1">
                <a:latin typeface="Arial" panose="020B0604020202020204" pitchFamily="34" charset="0"/>
              </a:rPr>
              <a:t>kermekompetencer</a:t>
            </a:r>
            <a:r>
              <a:rPr lang="da-DK" altLang="da-DK" dirty="0">
                <a:latin typeface="Arial" panose="020B0604020202020204" pitchFamily="34" charset="0"/>
              </a:rPr>
              <a:t>, kilder til yderligere inspiration….</a:t>
            </a:r>
            <a:r>
              <a:rPr lang="da-DK" altLang="da-DK" b="1" dirty="0">
                <a:latin typeface="Arial" panose="020B0604020202020204" pitchFamily="34" charset="0"/>
              </a:rPr>
              <a:t>vis kort de næste dias</a:t>
            </a:r>
          </a:p>
          <a:p>
            <a:endParaRPr lang="da-DK" altLang="da-DK" dirty="0">
              <a:latin typeface="Arial" panose="020B0604020202020204" pitchFamily="34" charset="0"/>
            </a:endParaRPr>
          </a:p>
          <a:p>
            <a:endParaRPr lang="da-DK" altLang="da-DK" dirty="0">
              <a:latin typeface="Arial" panose="020B0604020202020204" pitchFamily="34" charset="0"/>
            </a:endParaRPr>
          </a:p>
          <a:p>
            <a:endParaRPr lang="da-DK" altLang="da-DK" dirty="0">
              <a:latin typeface="Arial" panose="020B0604020202020204" pitchFamily="34" charset="0"/>
            </a:endParaRPr>
          </a:p>
        </p:txBody>
      </p:sp>
      <p:sp>
        <p:nvSpPr>
          <p:cNvPr id="3891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25BD238-FEED-49DF-8453-35202F249E26}" type="slidenum">
              <a:rPr lang="da-DK" altLang="da-DK"/>
              <a:pPr eaLnBrk="1" hangingPunct="1">
                <a:spcBef>
                  <a:spcPct val="0"/>
                </a:spcBef>
              </a:pPr>
              <a:t>12</a:t>
            </a:fld>
            <a:endParaRPr lang="da-DK" altLang="da-DK"/>
          </a:p>
        </p:txBody>
      </p:sp>
    </p:spTree>
    <p:extLst>
      <p:ext uri="{BB962C8B-B14F-4D97-AF65-F5344CB8AC3E}">
        <p14:creationId xmlns:p14="http://schemas.microsoft.com/office/powerpoint/2010/main" val="248403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787D6-3E0F-4F19-A87E-D1DF874CA2E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FC97196-CD37-419D-BA04-F61C6A2C6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CF103F-E397-4542-9995-1525C1E5ED76}"/>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6E32D888-8161-4FCF-8D77-72B3066944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483D2B5-71E6-40FD-AC46-E9CE25B37366}"/>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405520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19EBD-36A0-4D56-A1CD-C7DBE424F7D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2E528AD-B986-4989-8599-2BACA20DD4D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57E411-2962-4E13-B213-53A03C878207}"/>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E37ECE94-AE74-45ED-B560-CC4D75368D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5AECB8-9E7F-4615-A94C-2C19E06502B0}"/>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273729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98B55F3-AB3C-4A39-B995-6A7AB4A5767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2662BF5-0DAB-420B-92A7-CCB582C8B22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8BBB03D-96AE-4760-B9D2-8DADE0BE3FCA}"/>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2B7DED44-9AAF-436D-BB00-24B7037632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CB258D-9C5B-48B1-B416-D90017C63E80}"/>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208657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B85D-26B0-4BFD-B10C-2B9B2FDD56E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B66E17B-C033-41BC-891B-F242033299A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D2E048-464F-4FAE-829D-E3FB848AAAD7}"/>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3DF1FD3F-14F0-4435-9D04-F2F1C74F1F2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0B3C359-A9AB-4DA1-90FA-53009792B96D}"/>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691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99AE8-2006-4929-AC6C-CCFC29FC5B3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D48CE8B-2426-487F-9190-6DA918AF22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79FCFF1-4934-4900-B931-E68ABC9EC128}"/>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8A973C64-F332-47F0-A730-9D36E486C8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5F1F23-549D-441C-A957-09ED9A4A6885}"/>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14036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7857C-26D0-49D7-B485-FB009D41ECD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8B4EEF6-34C5-4375-B3A7-724CD10D8CE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DCB0E67-ABB9-48FC-9B3A-92AC5878C62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FE23B57-4949-490D-954C-33D86266DD63}"/>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6" name="Pladsholder til sidefod 5">
            <a:extLst>
              <a:ext uri="{FF2B5EF4-FFF2-40B4-BE49-F238E27FC236}">
                <a16:creationId xmlns:a16="http://schemas.microsoft.com/office/drawing/2014/main" id="{5AFCC885-B65D-4AD7-AE1E-B5E4D01B092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95F6059-7FCE-45C7-AC45-C51F3975151C}"/>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79390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E3BF4-07CE-44F4-99FE-B1CD50843F0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694F081-1129-4529-B0A6-9E814FCA5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4F3C9B4-935A-43D0-8927-617FE64D3DF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6B5C0A7-F3A5-4258-831D-552D7A230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F585BF2-505B-43D1-B271-9434C819518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583FD9F-56E6-41B6-959D-22E62DB9DED8}"/>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8" name="Pladsholder til sidefod 7">
            <a:extLst>
              <a:ext uri="{FF2B5EF4-FFF2-40B4-BE49-F238E27FC236}">
                <a16:creationId xmlns:a16="http://schemas.microsoft.com/office/drawing/2014/main" id="{8D8435B4-417B-4D40-87AC-811CF54A412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2635D96-5E62-4C05-B15B-F10818C7F7D2}"/>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98491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4561C-0542-4AEB-B26E-6C2EDC765CA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945296D-413D-4E74-ABB1-47B7908ECADD}"/>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4" name="Pladsholder til sidefod 3">
            <a:extLst>
              <a:ext uri="{FF2B5EF4-FFF2-40B4-BE49-F238E27FC236}">
                <a16:creationId xmlns:a16="http://schemas.microsoft.com/office/drawing/2014/main" id="{0A49155B-6F77-432C-889D-D1B5289CCD9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055E4A4-703E-4CE7-90F1-BF05273934CD}"/>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40661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9B6D80-1B77-4D95-8707-6060DC724A75}"/>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3" name="Pladsholder til sidefod 2">
            <a:extLst>
              <a:ext uri="{FF2B5EF4-FFF2-40B4-BE49-F238E27FC236}">
                <a16:creationId xmlns:a16="http://schemas.microsoft.com/office/drawing/2014/main" id="{C546374E-E1DB-460C-8365-36F9B67B63A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8137043-5735-4F64-B041-BD1ECBC6FE58}"/>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55276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282DC-4140-43F1-A338-10760564626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B021E92-788A-4AB1-935A-59775019D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7708ADC-036F-4E22-81AB-44F1F351B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E5F2A93-6703-483E-8D2F-B600FC443642}"/>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6" name="Pladsholder til sidefod 5">
            <a:extLst>
              <a:ext uri="{FF2B5EF4-FFF2-40B4-BE49-F238E27FC236}">
                <a16:creationId xmlns:a16="http://schemas.microsoft.com/office/drawing/2014/main" id="{613ED63C-99A6-4B77-B51D-093038C4B08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642D218-23DE-41B8-8FBD-BAED24B185BD}"/>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2057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5DD27-4BB0-47DF-ACB4-6D18BE6D3D7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4669D72-5E1F-45B1-9961-59E463B30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EFD54BA-9E24-460A-B18C-399DB788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2A4B80B-BBB5-4E84-A6BE-5CD8174FC380}"/>
              </a:ext>
            </a:extLst>
          </p:cNvPr>
          <p:cNvSpPr>
            <a:spLocks noGrp="1"/>
          </p:cNvSpPr>
          <p:nvPr>
            <p:ph type="dt" sz="half" idx="10"/>
          </p:nvPr>
        </p:nvSpPr>
        <p:spPr/>
        <p:txBody>
          <a:bodyPr/>
          <a:lstStyle/>
          <a:p>
            <a:fld id="{44D1C9D6-2C39-45F0-9769-85C16FCB37E3}" type="datetimeFigureOut">
              <a:rPr lang="da-DK" smtClean="0"/>
              <a:t>14-06-2021</a:t>
            </a:fld>
            <a:endParaRPr lang="da-DK"/>
          </a:p>
        </p:txBody>
      </p:sp>
      <p:sp>
        <p:nvSpPr>
          <p:cNvPr id="6" name="Pladsholder til sidefod 5">
            <a:extLst>
              <a:ext uri="{FF2B5EF4-FFF2-40B4-BE49-F238E27FC236}">
                <a16:creationId xmlns:a16="http://schemas.microsoft.com/office/drawing/2014/main" id="{18E96C93-8537-4DF1-800E-13AB85957D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02B2F50-5D31-4DF5-9C6E-B99BFD61329B}"/>
              </a:ext>
            </a:extLst>
          </p:cNvPr>
          <p:cNvSpPr>
            <a:spLocks noGrp="1"/>
          </p:cNvSpPr>
          <p:nvPr>
            <p:ph type="sldNum" sz="quarter" idx="12"/>
          </p:nvPr>
        </p:nvSpPr>
        <p:spPr/>
        <p:txBody>
          <a:bodyPr/>
          <a:lstStyle/>
          <a:p>
            <a:fld id="{3E92A65D-93DC-4528-A998-78367BAF3B7C}" type="slidenum">
              <a:rPr lang="da-DK" smtClean="0"/>
              <a:t>‹nr.›</a:t>
            </a:fld>
            <a:endParaRPr lang="da-DK"/>
          </a:p>
        </p:txBody>
      </p:sp>
    </p:spTree>
    <p:extLst>
      <p:ext uri="{BB962C8B-B14F-4D97-AF65-F5344CB8AC3E}">
        <p14:creationId xmlns:p14="http://schemas.microsoft.com/office/powerpoint/2010/main" val="3564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B10DCDD-BC94-4019-B230-2BD06901C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B6CECCE-C554-4A97-86DE-A5405D4B9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5AE034-2A13-4A4A-BDD7-57976DDB5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1C9D6-2C39-45F0-9769-85C16FCB37E3}" type="datetimeFigureOut">
              <a:rPr lang="da-DK" smtClean="0"/>
              <a:t>14-06-2021</a:t>
            </a:fld>
            <a:endParaRPr lang="da-DK"/>
          </a:p>
        </p:txBody>
      </p:sp>
      <p:sp>
        <p:nvSpPr>
          <p:cNvPr id="5" name="Pladsholder til sidefod 4">
            <a:extLst>
              <a:ext uri="{FF2B5EF4-FFF2-40B4-BE49-F238E27FC236}">
                <a16:creationId xmlns:a16="http://schemas.microsoft.com/office/drawing/2014/main" id="{7C864A64-5C79-4472-8E31-9AF7C87CA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7EC40EF-F5F5-4083-A1B4-F40806C40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2A65D-93DC-4528-A998-78367BAF3B7C}" type="slidenum">
              <a:rPr lang="da-DK" smtClean="0"/>
              <a:t>‹nr.›</a:t>
            </a:fld>
            <a:endParaRPr lang="da-DK"/>
          </a:p>
        </p:txBody>
      </p:sp>
    </p:spTree>
    <p:extLst>
      <p:ext uri="{BB962C8B-B14F-4D97-AF65-F5344CB8AC3E}">
        <p14:creationId xmlns:p14="http://schemas.microsoft.com/office/powerpoint/2010/main" val="330626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BBFFB013-8EB5-4AB9-9269-233F4B37A44A}"/>
              </a:ext>
            </a:extLst>
          </p:cNvPr>
          <p:cNvSpPr txBox="1"/>
          <p:nvPr/>
        </p:nvSpPr>
        <p:spPr>
          <a:xfrm>
            <a:off x="2450237" y="339692"/>
            <a:ext cx="7492753" cy="954107"/>
          </a:xfrm>
          <a:prstGeom prst="rect">
            <a:avLst/>
          </a:prstGeom>
          <a:noFill/>
        </p:spPr>
        <p:txBody>
          <a:bodyPr wrap="square" rtlCol="0">
            <a:spAutoFit/>
          </a:bodyPr>
          <a:lstStyle/>
          <a:p>
            <a:r>
              <a:rPr lang="da-DK" sz="2800" b="1" dirty="0"/>
              <a:t>ERFA-MØDE FOR KONTAKTPERSONER I HERNING NORDRE OG HERNING SØNDRE PROVSTI</a:t>
            </a:r>
          </a:p>
        </p:txBody>
      </p:sp>
      <p:pic>
        <p:nvPicPr>
          <p:cNvPr id="4" name="Billede 3">
            <a:extLst>
              <a:ext uri="{FF2B5EF4-FFF2-40B4-BE49-F238E27FC236}">
                <a16:creationId xmlns:a16="http://schemas.microsoft.com/office/drawing/2014/main" id="{CF2D0025-F02C-4845-BE1D-F5BC936AD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49" y="1597657"/>
            <a:ext cx="3222594" cy="2725358"/>
          </a:xfrm>
          <a:prstGeom prst="rect">
            <a:avLst/>
          </a:prstGeom>
        </p:spPr>
      </p:pic>
      <p:sp>
        <p:nvSpPr>
          <p:cNvPr id="7" name="Tekstfelt 6">
            <a:extLst>
              <a:ext uri="{FF2B5EF4-FFF2-40B4-BE49-F238E27FC236}">
                <a16:creationId xmlns:a16="http://schemas.microsoft.com/office/drawing/2014/main" id="{23504E57-D499-45A4-BCB3-93EB328F428A}"/>
              </a:ext>
            </a:extLst>
          </p:cNvPr>
          <p:cNvSpPr txBox="1"/>
          <p:nvPr/>
        </p:nvSpPr>
        <p:spPr>
          <a:xfrm>
            <a:off x="4065972" y="5379561"/>
            <a:ext cx="3222594" cy="400110"/>
          </a:xfrm>
          <a:prstGeom prst="rect">
            <a:avLst/>
          </a:prstGeom>
          <a:noFill/>
        </p:spPr>
        <p:txBody>
          <a:bodyPr wrap="square" rtlCol="0">
            <a:spAutoFit/>
          </a:bodyPr>
          <a:lstStyle/>
          <a:p>
            <a:r>
              <a:rPr lang="da-DK" sz="2000" b="1" dirty="0"/>
              <a:t>MANDAG DEN 14. JUNI 2021</a:t>
            </a:r>
          </a:p>
        </p:txBody>
      </p:sp>
    </p:spTree>
    <p:extLst>
      <p:ext uri="{BB962C8B-B14F-4D97-AF65-F5344CB8AC3E}">
        <p14:creationId xmlns:p14="http://schemas.microsoft.com/office/powerpoint/2010/main" val="25692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389" y="1052514"/>
            <a:ext cx="4968875" cy="1944687"/>
          </a:xfrm>
        </p:spPr>
        <p:txBody>
          <a:bodyPr>
            <a:normAutofit fontScale="90000"/>
          </a:bodyPr>
          <a:lstStyle/>
          <a:p>
            <a:pPr algn="l">
              <a:defRPr/>
            </a:pPr>
            <a:r>
              <a:rPr lang="da-DK" dirty="0"/>
              <a:t>Flertydig</a:t>
            </a:r>
            <a:br>
              <a:rPr lang="da-DK" dirty="0"/>
            </a:br>
            <a:r>
              <a:rPr lang="da-DK" dirty="0"/>
              <a:t>ledelsesstruktur </a:t>
            </a:r>
            <a:br>
              <a:rPr lang="da-DK" dirty="0"/>
            </a:br>
            <a:r>
              <a:rPr lang="da-DK" sz="2700" dirty="0"/>
              <a:t>fordrer tydelighed og vilje </a:t>
            </a:r>
            <a:br>
              <a:rPr lang="da-DK" sz="2700" dirty="0"/>
            </a:br>
            <a:r>
              <a:rPr lang="da-DK" sz="2700" dirty="0"/>
              <a:t>ellers lider det kirkelige liv</a:t>
            </a:r>
          </a:p>
        </p:txBody>
      </p:sp>
      <p:graphicFrame>
        <p:nvGraphicFramePr>
          <p:cNvPr id="5" name="Pladsholder til indhold 4"/>
          <p:cNvGraphicFramePr>
            <a:graphicFrameLocks noGrp="1"/>
          </p:cNvGraphicFramePr>
          <p:nvPr>
            <p:ph idx="1"/>
          </p:nvPr>
        </p:nvGraphicFramePr>
        <p:xfrm>
          <a:off x="2927648" y="836712"/>
          <a:ext cx="914501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352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389" y="1052514"/>
            <a:ext cx="4968875" cy="1944687"/>
          </a:xfrm>
        </p:spPr>
        <p:txBody>
          <a:bodyPr>
            <a:normAutofit fontScale="90000"/>
          </a:bodyPr>
          <a:lstStyle/>
          <a:p>
            <a:pPr algn="l">
              <a:defRPr/>
            </a:pPr>
            <a:r>
              <a:rPr lang="da-DK" dirty="0"/>
              <a:t>Flertydig</a:t>
            </a:r>
            <a:br>
              <a:rPr lang="da-DK" dirty="0"/>
            </a:br>
            <a:r>
              <a:rPr lang="da-DK" dirty="0"/>
              <a:t>ledelsesstruktur </a:t>
            </a:r>
            <a:br>
              <a:rPr lang="da-DK" dirty="0"/>
            </a:br>
            <a:r>
              <a:rPr lang="da-DK" sz="2700" dirty="0"/>
              <a:t>fordrer tydelighed og vilje </a:t>
            </a:r>
            <a:br>
              <a:rPr lang="da-DK" sz="2700" dirty="0"/>
            </a:br>
            <a:r>
              <a:rPr lang="da-DK" sz="2700" dirty="0"/>
              <a:t>ellers lider det kirkelige liv</a:t>
            </a:r>
          </a:p>
        </p:txBody>
      </p:sp>
      <p:graphicFrame>
        <p:nvGraphicFramePr>
          <p:cNvPr id="5" name="Pladsholder til indhold 4"/>
          <p:cNvGraphicFramePr>
            <a:graphicFrameLocks noGrp="1"/>
          </p:cNvGraphicFramePr>
          <p:nvPr>
            <p:ph idx="1"/>
          </p:nvPr>
        </p:nvGraphicFramePr>
        <p:xfrm>
          <a:off x="3503712" y="548680"/>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829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altLang="da-DK"/>
              <a:t>Tydelig ledelse</a:t>
            </a:r>
          </a:p>
        </p:txBody>
      </p:sp>
      <p:sp>
        <p:nvSpPr>
          <p:cNvPr id="3" name="Pladsholder til indhold 2"/>
          <p:cNvSpPr>
            <a:spLocks noGrp="1"/>
          </p:cNvSpPr>
          <p:nvPr>
            <p:ph sz="half" idx="1"/>
          </p:nvPr>
        </p:nvSpPr>
        <p:spPr/>
        <p:txBody>
          <a:bodyPr>
            <a:normAutofit/>
          </a:bodyPr>
          <a:lstStyle/>
          <a:p>
            <a:pPr>
              <a:defRPr/>
            </a:pPr>
            <a:r>
              <a:rPr lang="da-DK" sz="3200" dirty="0"/>
              <a:t>Skab klare aftaler om, hvad der forventes af hvem </a:t>
            </a:r>
          </a:p>
          <a:p>
            <a:pPr>
              <a:defRPr/>
            </a:pPr>
            <a:r>
              <a:rPr lang="da-DK" sz="3200" dirty="0"/>
              <a:t>Skab klare aftaler om, hvem der har ledelsen af hvad</a:t>
            </a:r>
          </a:p>
          <a:p>
            <a:pPr>
              <a:defRPr/>
            </a:pPr>
            <a:r>
              <a:rPr lang="da-DK" sz="3200" dirty="0"/>
              <a:t>Rammer, retning, roller, regler og relationer -&gt; personalepolitik</a:t>
            </a:r>
          </a:p>
        </p:txBody>
      </p:sp>
      <p:pic>
        <p:nvPicPr>
          <p:cNvPr id="16388" name="Picture 2" descr="C:\Documents and Settings\kilun\Skrivebord\overblik.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24564" y="1773239"/>
            <a:ext cx="4319587" cy="3240087"/>
          </a:xfrm>
        </p:spPr>
      </p:pic>
    </p:spTree>
    <p:extLst>
      <p:ext uri="{BB962C8B-B14F-4D97-AF65-F5344CB8AC3E}">
        <p14:creationId xmlns:p14="http://schemas.microsoft.com/office/powerpoint/2010/main" val="261417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3" name="Tekstfelt 2">
            <a:extLst>
              <a:ext uri="{FF2B5EF4-FFF2-40B4-BE49-F238E27FC236}">
                <a16:creationId xmlns:a16="http://schemas.microsoft.com/office/drawing/2014/main" id="{DB0DDDB9-F259-4CEE-A37C-81BBD7FE7FAE}"/>
              </a:ext>
            </a:extLst>
          </p:cNvPr>
          <p:cNvSpPr txBox="1"/>
          <p:nvPr/>
        </p:nvSpPr>
        <p:spPr>
          <a:xfrm>
            <a:off x="1748901" y="288821"/>
            <a:ext cx="8069802" cy="523220"/>
          </a:xfrm>
          <a:prstGeom prst="rect">
            <a:avLst/>
          </a:prstGeom>
          <a:noFill/>
        </p:spPr>
        <p:txBody>
          <a:bodyPr wrap="square" rtlCol="0">
            <a:spAutoFit/>
          </a:bodyPr>
          <a:lstStyle/>
          <a:p>
            <a:r>
              <a:rPr lang="da-DK" sz="2800" b="1" dirty="0"/>
              <a:t>KONTAKTPERSONEN SOM OFFENTLIGARBEJDSGIVER</a:t>
            </a:r>
          </a:p>
        </p:txBody>
      </p:sp>
      <p:pic>
        <p:nvPicPr>
          <p:cNvPr id="7" name="Billede 6">
            <a:extLst>
              <a:ext uri="{FF2B5EF4-FFF2-40B4-BE49-F238E27FC236}">
                <a16:creationId xmlns:a16="http://schemas.microsoft.com/office/drawing/2014/main" id="{8FC290BF-9A52-4AAE-B838-3633CAC0E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475" y="1574343"/>
            <a:ext cx="6302049" cy="4505965"/>
          </a:xfrm>
          <a:prstGeom prst="rect">
            <a:avLst/>
          </a:prstGeom>
        </p:spPr>
      </p:pic>
    </p:spTree>
    <p:extLst>
      <p:ext uri="{BB962C8B-B14F-4D97-AF65-F5344CB8AC3E}">
        <p14:creationId xmlns:p14="http://schemas.microsoft.com/office/powerpoint/2010/main" val="38168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3" name="Tekstfelt 2">
            <a:extLst>
              <a:ext uri="{FF2B5EF4-FFF2-40B4-BE49-F238E27FC236}">
                <a16:creationId xmlns:a16="http://schemas.microsoft.com/office/drawing/2014/main" id="{DB0DDDB9-F259-4CEE-A37C-81BBD7FE7FAE}"/>
              </a:ext>
            </a:extLst>
          </p:cNvPr>
          <p:cNvSpPr txBox="1"/>
          <p:nvPr/>
        </p:nvSpPr>
        <p:spPr>
          <a:xfrm>
            <a:off x="2061099" y="523783"/>
            <a:ext cx="8069802" cy="523220"/>
          </a:xfrm>
          <a:prstGeom prst="rect">
            <a:avLst/>
          </a:prstGeom>
          <a:noFill/>
        </p:spPr>
        <p:txBody>
          <a:bodyPr wrap="square" rtlCol="0">
            <a:spAutoFit/>
          </a:bodyPr>
          <a:lstStyle/>
          <a:p>
            <a:r>
              <a:rPr lang="da-DK" sz="2800" b="1" dirty="0"/>
              <a:t>KONTAKTPERSONEN SOM OFFENTLIG ARBEJDSGIVER</a:t>
            </a:r>
          </a:p>
        </p:txBody>
      </p:sp>
      <p:sp>
        <p:nvSpPr>
          <p:cNvPr id="2" name="Tekstfelt 1">
            <a:extLst>
              <a:ext uri="{FF2B5EF4-FFF2-40B4-BE49-F238E27FC236}">
                <a16:creationId xmlns:a16="http://schemas.microsoft.com/office/drawing/2014/main" id="{10167D95-FE78-4CF3-BA5D-2B686F0C8138}"/>
              </a:ext>
            </a:extLst>
          </p:cNvPr>
          <p:cNvSpPr txBox="1"/>
          <p:nvPr/>
        </p:nvSpPr>
        <p:spPr>
          <a:xfrm>
            <a:off x="106532" y="1491448"/>
            <a:ext cx="8984202" cy="3693319"/>
          </a:xfrm>
          <a:prstGeom prst="rect">
            <a:avLst/>
          </a:prstGeom>
          <a:noFill/>
        </p:spPr>
        <p:txBody>
          <a:bodyPr wrap="square" rtlCol="0">
            <a:spAutoFit/>
          </a:bodyPr>
          <a:lstStyle/>
          <a:p>
            <a:pPr marL="285750" indent="-285750">
              <a:buFont typeface="Arial" panose="020B0604020202020204" pitchFamily="34" charset="0"/>
              <a:buChar char="•"/>
            </a:pPr>
            <a:r>
              <a:rPr lang="da-DK" b="1" dirty="0"/>
              <a:t>Sæt dig ind i kirkens vision og strategier – </a:t>
            </a:r>
            <a:r>
              <a:rPr lang="da-DK" dirty="0"/>
              <a:t>Medarbejderne har brug for at kende arbejdspladsens værdier og mål – så kan der skabes en fælles forståelse for, hvad I alle, menighedsråd og medarbejdere, arbejder for.</a:t>
            </a:r>
          </a:p>
          <a:p>
            <a:pPr marL="285750" indent="-285750">
              <a:buFont typeface="Arial" panose="020B0604020202020204" pitchFamily="34" charset="0"/>
              <a:buChar char="•"/>
            </a:pPr>
            <a:r>
              <a:rPr lang="da-DK" b="1" dirty="0"/>
              <a:t>Sæt dig ind i medarbejdernes arbejdsopgaver og arbejdsvilkår</a:t>
            </a:r>
          </a:p>
          <a:p>
            <a:pPr marL="285750" indent="-285750">
              <a:buFont typeface="Arial" panose="020B0604020202020204" pitchFamily="34" charset="0"/>
              <a:buChar char="•"/>
            </a:pPr>
            <a:r>
              <a:rPr lang="da-DK" b="1" dirty="0"/>
              <a:t>Opbyg en tillidsbaseret samarbejdskultur </a:t>
            </a:r>
            <a:r>
              <a:rPr lang="da-DK" dirty="0"/>
              <a:t>– som leder skal man være troværdig og retfærdig. Man skal motivere medarbejderne.</a:t>
            </a:r>
          </a:p>
          <a:p>
            <a:pPr marL="285750" indent="-285750">
              <a:buFont typeface="Arial" panose="020B0604020202020204" pitchFamily="34" charset="0"/>
              <a:buChar char="•"/>
            </a:pPr>
            <a:r>
              <a:rPr lang="da-DK" b="1" dirty="0"/>
              <a:t>Skab gode vilkår for dialog med medarbejderne </a:t>
            </a:r>
            <a:r>
              <a:rPr lang="da-DK" dirty="0"/>
              <a:t>– vær synlig, tal med hinanden og ikke om hinanden, gå i dialog når muligt, men vær ikke bange for at tage beslutninger</a:t>
            </a:r>
          </a:p>
          <a:p>
            <a:pPr marL="285750" indent="-285750">
              <a:buFont typeface="Arial" panose="020B0604020202020204" pitchFamily="34" charset="0"/>
              <a:buChar char="•"/>
            </a:pPr>
            <a:r>
              <a:rPr lang="da-DK" b="1" dirty="0"/>
              <a:t>Håndtér konflikter inden de udvikler sig </a:t>
            </a:r>
            <a:r>
              <a:rPr lang="da-DK" dirty="0"/>
              <a:t>– vær ikke bange for at blande dig i konflikter imellem medarbejdere.</a:t>
            </a:r>
          </a:p>
          <a:p>
            <a:pPr marL="285750" indent="-285750">
              <a:buFont typeface="Arial" panose="020B0604020202020204" pitchFamily="34" charset="0"/>
              <a:buChar char="•"/>
            </a:pPr>
            <a:r>
              <a:rPr lang="da-DK" b="1" dirty="0"/>
              <a:t>Styr ressourcer – løn og arbejdstimer</a:t>
            </a:r>
          </a:p>
          <a:p>
            <a:pPr marL="285750" indent="-285750">
              <a:buFont typeface="Arial" panose="020B0604020202020204" pitchFamily="34" charset="0"/>
              <a:buChar char="•"/>
            </a:pPr>
            <a:r>
              <a:rPr lang="da-DK" b="1" dirty="0"/>
              <a:t>Træf dine beslutninger på et oplyst grundlag</a:t>
            </a:r>
          </a:p>
          <a:p>
            <a:pPr marL="285750" indent="-285750">
              <a:buFont typeface="Arial" panose="020B0604020202020204" pitchFamily="34" charset="0"/>
              <a:buChar char="•"/>
            </a:pPr>
            <a:endParaRPr lang="da-DK" b="1" dirty="0"/>
          </a:p>
        </p:txBody>
      </p:sp>
      <p:pic>
        <p:nvPicPr>
          <p:cNvPr id="8" name="Billede 7">
            <a:extLst>
              <a:ext uri="{FF2B5EF4-FFF2-40B4-BE49-F238E27FC236}">
                <a16:creationId xmlns:a16="http://schemas.microsoft.com/office/drawing/2014/main" id="{4EA47727-0F02-4F1D-90B4-C26FE07BD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742" y="3986074"/>
            <a:ext cx="3826698" cy="2640421"/>
          </a:xfrm>
          <a:prstGeom prst="rect">
            <a:avLst/>
          </a:prstGeom>
        </p:spPr>
      </p:pic>
    </p:spTree>
    <p:extLst>
      <p:ext uri="{BB962C8B-B14F-4D97-AF65-F5344CB8AC3E}">
        <p14:creationId xmlns:p14="http://schemas.microsoft.com/office/powerpoint/2010/main" val="281306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3" name="Tekstfelt 2">
            <a:extLst>
              <a:ext uri="{FF2B5EF4-FFF2-40B4-BE49-F238E27FC236}">
                <a16:creationId xmlns:a16="http://schemas.microsoft.com/office/drawing/2014/main" id="{DB0DDDB9-F259-4CEE-A37C-81BBD7FE7FAE}"/>
              </a:ext>
            </a:extLst>
          </p:cNvPr>
          <p:cNvSpPr txBox="1"/>
          <p:nvPr/>
        </p:nvSpPr>
        <p:spPr>
          <a:xfrm>
            <a:off x="2061099" y="523783"/>
            <a:ext cx="8069802" cy="523220"/>
          </a:xfrm>
          <a:prstGeom prst="rect">
            <a:avLst/>
          </a:prstGeom>
          <a:noFill/>
        </p:spPr>
        <p:txBody>
          <a:bodyPr wrap="square" rtlCol="0">
            <a:spAutoFit/>
          </a:bodyPr>
          <a:lstStyle/>
          <a:p>
            <a:r>
              <a:rPr lang="da-DK" sz="2800" b="1" dirty="0"/>
              <a:t>KONTAKTPERSONEN SOM OFFENTLIG ARBEJDSGIVER</a:t>
            </a:r>
          </a:p>
        </p:txBody>
      </p:sp>
      <p:sp>
        <p:nvSpPr>
          <p:cNvPr id="2" name="Tekstfelt 1">
            <a:extLst>
              <a:ext uri="{FF2B5EF4-FFF2-40B4-BE49-F238E27FC236}">
                <a16:creationId xmlns:a16="http://schemas.microsoft.com/office/drawing/2014/main" id="{F0D3A50A-07BC-4AA3-9404-E44561D3DEA8}"/>
              </a:ext>
            </a:extLst>
          </p:cNvPr>
          <p:cNvSpPr txBox="1"/>
          <p:nvPr/>
        </p:nvSpPr>
        <p:spPr>
          <a:xfrm>
            <a:off x="1961965" y="1669002"/>
            <a:ext cx="7608163" cy="3693319"/>
          </a:xfrm>
          <a:prstGeom prst="rect">
            <a:avLst/>
          </a:prstGeom>
          <a:noFill/>
        </p:spPr>
        <p:txBody>
          <a:bodyPr wrap="square" rtlCol="0">
            <a:spAutoFit/>
          </a:bodyPr>
          <a:lstStyle/>
          <a:p>
            <a:pPr marL="285750" indent="-285750">
              <a:buFont typeface="Arial" panose="020B0604020202020204" pitchFamily="34" charset="0"/>
              <a:buChar char="•"/>
            </a:pPr>
            <a:r>
              <a:rPr lang="da-DK" sz="2400" b="1" dirty="0">
                <a:solidFill>
                  <a:schemeClr val="accent3">
                    <a:lumMod val="50000"/>
                  </a:schemeClr>
                </a:solidFill>
              </a:rPr>
              <a:t>Den, der i det daglige varetager menighedsrådets arbejdsgiverfunktioner inden for de rammer, menighedsrådet har fastsat.</a:t>
            </a:r>
          </a:p>
          <a:p>
            <a:pPr marL="285750" indent="-285750">
              <a:buFont typeface="Arial" panose="020B0604020202020204" pitchFamily="34" charset="0"/>
              <a:buChar char="•"/>
            </a:pPr>
            <a:r>
              <a:rPr lang="da-DK" sz="2400" b="1" dirty="0">
                <a:solidFill>
                  <a:schemeClr val="accent3">
                    <a:lumMod val="50000"/>
                  </a:schemeClr>
                </a:solidFill>
              </a:rPr>
              <a:t>Opgaverne kan variere lokalt, men som standard er:</a:t>
            </a:r>
          </a:p>
          <a:p>
            <a:r>
              <a:rPr lang="da-DK" sz="2400" b="1" dirty="0">
                <a:solidFill>
                  <a:schemeClr val="accent3">
                    <a:lumMod val="50000"/>
                  </a:schemeClr>
                </a:solidFill>
              </a:rPr>
              <a:t>	* Ferieplanlægning, skemalægning, fridage, 	 	   sygemelding, barsel og anden frihed	</a:t>
            </a:r>
          </a:p>
          <a:p>
            <a:r>
              <a:rPr lang="da-DK" sz="2400" b="1" dirty="0">
                <a:solidFill>
                  <a:schemeClr val="accent3">
                    <a:lumMod val="50000"/>
                  </a:schemeClr>
                </a:solidFill>
              </a:rPr>
              <a:t>	* Generel instruktion og arbejdsfordeling</a:t>
            </a:r>
          </a:p>
          <a:p>
            <a:r>
              <a:rPr lang="da-DK" sz="2400" b="1" dirty="0">
                <a:solidFill>
                  <a:schemeClr val="accent3">
                    <a:lumMod val="50000"/>
                  </a:schemeClr>
                </a:solidFill>
              </a:rPr>
              <a:t>	* MUS, APV, lønforhandling og årligt 	 	 	   medarbejdermøde  </a:t>
            </a:r>
          </a:p>
          <a:p>
            <a:endParaRPr lang="da-DK" dirty="0"/>
          </a:p>
        </p:txBody>
      </p:sp>
    </p:spTree>
    <p:extLst>
      <p:ext uri="{BB962C8B-B14F-4D97-AF65-F5344CB8AC3E}">
        <p14:creationId xmlns:p14="http://schemas.microsoft.com/office/powerpoint/2010/main" val="112697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3" name="Tekstfelt 2">
            <a:extLst>
              <a:ext uri="{FF2B5EF4-FFF2-40B4-BE49-F238E27FC236}">
                <a16:creationId xmlns:a16="http://schemas.microsoft.com/office/drawing/2014/main" id="{DB0DDDB9-F259-4CEE-A37C-81BBD7FE7FAE}"/>
              </a:ext>
            </a:extLst>
          </p:cNvPr>
          <p:cNvSpPr txBox="1"/>
          <p:nvPr/>
        </p:nvSpPr>
        <p:spPr>
          <a:xfrm>
            <a:off x="2061099" y="523783"/>
            <a:ext cx="8069802" cy="523220"/>
          </a:xfrm>
          <a:prstGeom prst="rect">
            <a:avLst/>
          </a:prstGeom>
          <a:noFill/>
        </p:spPr>
        <p:txBody>
          <a:bodyPr wrap="square" rtlCol="0">
            <a:spAutoFit/>
          </a:bodyPr>
          <a:lstStyle/>
          <a:p>
            <a:r>
              <a:rPr lang="da-DK" sz="2800" b="1" dirty="0"/>
              <a:t>KONTAKTPERSONEN SOM OFFENTLIG ARBEJDSGIVER</a:t>
            </a:r>
          </a:p>
        </p:txBody>
      </p:sp>
      <p:sp>
        <p:nvSpPr>
          <p:cNvPr id="2" name="Tekstfelt 1">
            <a:extLst>
              <a:ext uri="{FF2B5EF4-FFF2-40B4-BE49-F238E27FC236}">
                <a16:creationId xmlns:a16="http://schemas.microsoft.com/office/drawing/2014/main" id="{71268DF4-C5B6-4C24-8448-E1929E6BBF5D}"/>
              </a:ext>
            </a:extLst>
          </p:cNvPr>
          <p:cNvSpPr txBox="1"/>
          <p:nvPr/>
        </p:nvSpPr>
        <p:spPr>
          <a:xfrm>
            <a:off x="1651247" y="1526959"/>
            <a:ext cx="7954392" cy="4401205"/>
          </a:xfrm>
          <a:prstGeom prst="rect">
            <a:avLst/>
          </a:prstGeom>
          <a:noFill/>
        </p:spPr>
        <p:txBody>
          <a:bodyPr wrap="square" rtlCol="0">
            <a:spAutoFit/>
          </a:bodyPr>
          <a:lstStyle/>
          <a:p>
            <a:r>
              <a:rPr lang="da-DK" sz="2000" b="1" dirty="0"/>
              <a:t>Tre råd til den nye leder:</a:t>
            </a:r>
          </a:p>
          <a:p>
            <a:endParaRPr lang="da-DK" sz="2000" b="1" dirty="0"/>
          </a:p>
          <a:p>
            <a:pPr marL="285750" indent="-285750">
              <a:buFont typeface="Arial" panose="020B0604020202020204" pitchFamily="34" charset="0"/>
              <a:buChar char="•"/>
            </a:pPr>
            <a:r>
              <a:rPr lang="da-DK" sz="2000" b="1" dirty="0"/>
              <a:t>Skab overblik og lær dine medarbejdere at kende </a:t>
            </a:r>
            <a:r>
              <a:rPr lang="da-DK" sz="2000" dirty="0"/>
              <a:t>– Tal med dine medarbejdere – både enkeltvis og med hele personalet – og find ud af, hvem de er og hvad de laver – Opbyg relationer. Spørg dem, hvad der motiverer dem. Aftal, hvad der skal ske fremadrettet. Diskuter udfordringer og bekymringer. Sæt rammerne for hvordan du vil være leder og kommuniker det ud til medarbejderne.</a:t>
            </a:r>
          </a:p>
          <a:p>
            <a:pPr marL="285750" indent="-285750">
              <a:buFont typeface="Arial" panose="020B0604020202020204" pitchFamily="34" charset="0"/>
              <a:buChar char="•"/>
            </a:pPr>
            <a:r>
              <a:rPr lang="da-DK" sz="2000" b="1" dirty="0"/>
              <a:t>Hold igen med forandringer </a:t>
            </a:r>
            <a:r>
              <a:rPr lang="da-DK" sz="2000" dirty="0"/>
              <a:t>– Nye ledere = nye ideer. Medarbejderne arbejder måske et helt arbejdsliv for kirken, mens menighedsrådet udskiftes hvert fjerde år. Sørg for at der er kontinuitet. </a:t>
            </a:r>
          </a:p>
          <a:p>
            <a:pPr marL="285750" indent="-285750">
              <a:buFont typeface="Arial" panose="020B0604020202020204" pitchFamily="34" charset="0"/>
              <a:buChar char="•"/>
            </a:pPr>
            <a:r>
              <a:rPr lang="da-DK" sz="2000" b="1" dirty="0"/>
              <a:t>Lær af dine fejl </a:t>
            </a:r>
            <a:r>
              <a:rPr lang="da-DK" sz="2000" dirty="0"/>
              <a:t>– alle laver fejl, og det er en stor opgave som frivillig at blive personaleleder. Der vil blive lavet fejl, men vær åben omkring det og søg hjælp, når du er i tvivl.</a:t>
            </a:r>
            <a:endParaRPr lang="da-DK" sz="2000" b="1" dirty="0"/>
          </a:p>
        </p:txBody>
      </p:sp>
    </p:spTree>
    <p:extLst>
      <p:ext uri="{BB962C8B-B14F-4D97-AF65-F5344CB8AC3E}">
        <p14:creationId xmlns:p14="http://schemas.microsoft.com/office/powerpoint/2010/main" val="373823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3" name="Tekstfelt 2">
            <a:extLst>
              <a:ext uri="{FF2B5EF4-FFF2-40B4-BE49-F238E27FC236}">
                <a16:creationId xmlns:a16="http://schemas.microsoft.com/office/drawing/2014/main" id="{DB0DDDB9-F259-4CEE-A37C-81BBD7FE7FAE}"/>
              </a:ext>
            </a:extLst>
          </p:cNvPr>
          <p:cNvSpPr txBox="1"/>
          <p:nvPr/>
        </p:nvSpPr>
        <p:spPr>
          <a:xfrm>
            <a:off x="2061099" y="523783"/>
            <a:ext cx="8069802" cy="523220"/>
          </a:xfrm>
          <a:prstGeom prst="rect">
            <a:avLst/>
          </a:prstGeom>
          <a:noFill/>
        </p:spPr>
        <p:txBody>
          <a:bodyPr wrap="square" rtlCol="0">
            <a:spAutoFit/>
          </a:bodyPr>
          <a:lstStyle/>
          <a:p>
            <a:r>
              <a:rPr lang="da-DK" sz="2800" b="1" dirty="0"/>
              <a:t>KONTAKTPERSONEN SOM OFFENTLIG ARBEJDSGIVER</a:t>
            </a:r>
          </a:p>
        </p:txBody>
      </p:sp>
      <p:sp>
        <p:nvSpPr>
          <p:cNvPr id="2" name="Tekstfelt 1">
            <a:extLst>
              <a:ext uri="{FF2B5EF4-FFF2-40B4-BE49-F238E27FC236}">
                <a16:creationId xmlns:a16="http://schemas.microsoft.com/office/drawing/2014/main" id="{FD8CF14B-F2C4-4BC7-AC9A-DF0601ABC211}"/>
              </a:ext>
            </a:extLst>
          </p:cNvPr>
          <p:cNvSpPr txBox="1"/>
          <p:nvPr/>
        </p:nvSpPr>
        <p:spPr>
          <a:xfrm>
            <a:off x="1811045" y="1935332"/>
            <a:ext cx="8478174" cy="4154984"/>
          </a:xfrm>
          <a:prstGeom prst="rect">
            <a:avLst/>
          </a:prstGeom>
          <a:noFill/>
        </p:spPr>
        <p:txBody>
          <a:bodyPr wrap="square" rtlCol="0">
            <a:spAutoFit/>
          </a:bodyPr>
          <a:lstStyle/>
          <a:p>
            <a:r>
              <a:rPr lang="da-DK" sz="2400" b="1" dirty="0"/>
              <a:t>SOM KONTAKTPERSON ER MAN ARBEJDSGIVER PÅ EN OFFENTLIG ARBEJDSPLADS OG SKAL OVERHOLDE GÆLDENDE LOVGIVNING OG REGLER SOM F.EKS.:</a:t>
            </a:r>
          </a:p>
          <a:p>
            <a:pPr marL="285750" indent="-285750">
              <a:buFont typeface="Arial" panose="020B0604020202020204" pitchFamily="34" charset="0"/>
              <a:buChar char="•"/>
            </a:pPr>
            <a:r>
              <a:rPr lang="da-DK" sz="2400" b="1" dirty="0"/>
              <a:t>OFFENTLIGHEDSLOVEN – HERUNDER § 7 OM AKTINDSIGT </a:t>
            </a:r>
            <a:r>
              <a:rPr lang="da-DK" sz="2400" dirty="0"/>
              <a:t>– Enhver kan forlange at blive gjort bekendt med dokumenter, der er indgået til eller oprettet af en myndighed m.v. som led i administrativ sagsbehandling i forbindelse med dens virksomhed.</a:t>
            </a:r>
          </a:p>
          <a:p>
            <a:pPr marL="285750" indent="-285750">
              <a:buFont typeface="Arial" panose="020B0604020202020204" pitchFamily="34" charset="0"/>
              <a:buChar char="•"/>
            </a:pPr>
            <a:r>
              <a:rPr lang="da-DK" sz="2400" b="1" dirty="0"/>
              <a:t>FORVALTNINGSLOVEN – HERUNDER PARTSHØRING, NOTATFORPLIGTELSEN OG OFFICIALPRINCIPPET</a:t>
            </a:r>
          </a:p>
          <a:p>
            <a:pPr marL="285750" indent="-285750">
              <a:buFont typeface="Arial" panose="020B0604020202020204" pitchFamily="34" charset="0"/>
              <a:buChar char="•"/>
            </a:pPr>
            <a:r>
              <a:rPr lang="da-DK" sz="2400" b="1" dirty="0"/>
              <a:t>PERSONDATAFORORDNINGEN</a:t>
            </a:r>
          </a:p>
        </p:txBody>
      </p:sp>
    </p:spTree>
    <p:extLst>
      <p:ext uri="{BB962C8B-B14F-4D97-AF65-F5344CB8AC3E}">
        <p14:creationId xmlns:p14="http://schemas.microsoft.com/office/powerpoint/2010/main" val="310251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4D4D46D7-BABC-40DB-8751-96F99A809011}"/>
              </a:ext>
            </a:extLst>
          </p:cNvPr>
          <p:cNvSpPr txBox="1"/>
          <p:nvPr/>
        </p:nvSpPr>
        <p:spPr>
          <a:xfrm>
            <a:off x="3116062" y="452761"/>
            <a:ext cx="5397623" cy="461665"/>
          </a:xfrm>
          <a:prstGeom prst="rect">
            <a:avLst/>
          </a:prstGeom>
          <a:noFill/>
        </p:spPr>
        <p:txBody>
          <a:bodyPr wrap="square" rtlCol="0">
            <a:spAutoFit/>
          </a:bodyPr>
          <a:lstStyle/>
          <a:p>
            <a:r>
              <a:rPr lang="da-DK" sz="2400" b="1" dirty="0"/>
              <a:t>HJÆLP FRA PROVSTIETS HR-KONTOR</a:t>
            </a:r>
          </a:p>
        </p:txBody>
      </p:sp>
      <p:sp>
        <p:nvSpPr>
          <p:cNvPr id="3" name="Tekstfelt 2">
            <a:extLst>
              <a:ext uri="{FF2B5EF4-FFF2-40B4-BE49-F238E27FC236}">
                <a16:creationId xmlns:a16="http://schemas.microsoft.com/office/drawing/2014/main" id="{FBC23AC5-B878-4B94-94CC-CF140105074F}"/>
              </a:ext>
            </a:extLst>
          </p:cNvPr>
          <p:cNvSpPr txBox="1"/>
          <p:nvPr/>
        </p:nvSpPr>
        <p:spPr>
          <a:xfrm>
            <a:off x="1100831" y="1384917"/>
            <a:ext cx="9987379" cy="4678204"/>
          </a:xfrm>
          <a:prstGeom prst="rect">
            <a:avLst/>
          </a:prstGeom>
          <a:noFill/>
        </p:spPr>
        <p:txBody>
          <a:bodyPr wrap="square" rtlCol="0">
            <a:spAutoFit/>
          </a:bodyPr>
          <a:lstStyle/>
          <a:p>
            <a:r>
              <a:rPr lang="da-DK" sz="2000" b="1" dirty="0"/>
              <a:t>Kontaktpersonen som personaleleder:</a:t>
            </a:r>
            <a:endParaRPr lang="da-DK" sz="2000" dirty="0"/>
          </a:p>
          <a:p>
            <a:pPr marL="285750" lvl="0" indent="-285750">
              <a:buFont typeface="Arial" panose="020B0604020202020204" pitchFamily="34" charset="0"/>
              <a:buChar char="•"/>
            </a:pPr>
            <a:r>
              <a:rPr lang="da-DK" sz="2000" dirty="0"/>
              <a:t>Afholder </a:t>
            </a:r>
            <a:r>
              <a:rPr lang="da-DK" sz="2000" dirty="0" err="1"/>
              <a:t>Erfa</a:t>
            </a:r>
            <a:r>
              <a:rPr lang="da-DK" sz="2000" dirty="0"/>
              <a:t>-møder med de øvrige kontaktpersoner i de to provstier</a:t>
            </a:r>
          </a:p>
          <a:p>
            <a:pPr marL="285750" lvl="0" indent="-285750">
              <a:buFont typeface="Arial" panose="020B0604020202020204" pitchFamily="34" charset="0"/>
              <a:buChar char="•"/>
            </a:pPr>
            <a:r>
              <a:rPr lang="da-DK" sz="2000" dirty="0"/>
              <a:t>Afholder personlige kurser i den daglige brug af Min Digitale Arbejdsplads – DAP</a:t>
            </a:r>
          </a:p>
          <a:p>
            <a:pPr marL="285750" lvl="0" indent="-285750">
              <a:buFont typeface="Arial" panose="020B0604020202020204" pitchFamily="34" charset="0"/>
              <a:buChar char="•"/>
            </a:pPr>
            <a:r>
              <a:rPr lang="da-DK" sz="2000" dirty="0"/>
              <a:t>MUS-samtaler</a:t>
            </a:r>
          </a:p>
          <a:p>
            <a:pPr marL="285750" lvl="0" indent="-285750">
              <a:buFont typeface="Arial" panose="020B0604020202020204" pitchFamily="34" charset="0"/>
              <a:buChar char="•"/>
            </a:pPr>
            <a:r>
              <a:rPr lang="da-DK" sz="2000" dirty="0"/>
              <a:t>APV og årlige arbejdsmiljødrøftelser</a:t>
            </a:r>
          </a:p>
          <a:p>
            <a:pPr marL="285750" lvl="0" indent="-285750">
              <a:buFont typeface="Arial" panose="020B0604020202020204" pitchFamily="34" charset="0"/>
              <a:buChar char="•"/>
            </a:pPr>
            <a:r>
              <a:rPr lang="da-DK" sz="2000" dirty="0"/>
              <a:t>Trivselsundersøgelser</a:t>
            </a:r>
          </a:p>
          <a:p>
            <a:pPr marL="285750" lvl="0" indent="-285750">
              <a:buFont typeface="Arial" panose="020B0604020202020204" pitchFamily="34" charset="0"/>
              <a:buChar char="•"/>
            </a:pPr>
            <a:r>
              <a:rPr lang="da-DK" sz="2000" dirty="0"/>
              <a:t>Støtte kontaktpersonen med diverse ledelsesværktøjer</a:t>
            </a:r>
          </a:p>
          <a:p>
            <a:r>
              <a:rPr lang="da-DK" sz="2000" dirty="0"/>
              <a:t> </a:t>
            </a:r>
            <a:r>
              <a:rPr lang="da-DK" sz="2000" b="1" dirty="0"/>
              <a:t> </a:t>
            </a:r>
            <a:endParaRPr lang="da-DK" sz="2000" dirty="0"/>
          </a:p>
          <a:p>
            <a:r>
              <a:rPr lang="da-DK" sz="2000" b="1" dirty="0"/>
              <a:t>Nyansættelser:</a:t>
            </a:r>
            <a:endParaRPr lang="da-DK" sz="2000" dirty="0"/>
          </a:p>
          <a:p>
            <a:pPr marL="285750" lvl="0" indent="-285750">
              <a:buFont typeface="Arial" panose="020B0604020202020204" pitchFamily="34" charset="0"/>
              <a:buChar char="•"/>
            </a:pPr>
            <a:r>
              <a:rPr lang="da-DK" sz="2000" dirty="0"/>
              <a:t>Opmåling af stillinger – vurdering af stillingsbehov; omfang og indhold</a:t>
            </a:r>
          </a:p>
          <a:p>
            <a:pPr marL="285750" lvl="0" indent="-285750">
              <a:buFont typeface="Arial" panose="020B0604020202020204" pitchFamily="34" charset="0"/>
              <a:buChar char="•"/>
            </a:pPr>
            <a:r>
              <a:rPr lang="da-DK" sz="2000" dirty="0"/>
              <a:t>Udfærdigelse af jobannoncer og opslag på Jobnet</a:t>
            </a:r>
          </a:p>
          <a:p>
            <a:pPr marL="285750" lvl="0" indent="-285750">
              <a:buFont typeface="Arial" panose="020B0604020202020204" pitchFamily="34" charset="0"/>
              <a:buChar char="•"/>
            </a:pPr>
            <a:r>
              <a:rPr lang="da-DK" sz="2000" dirty="0"/>
              <a:t>Udvælgelse af kandidater til samtale og afholdelse af ansættelsessamtaler</a:t>
            </a:r>
          </a:p>
          <a:p>
            <a:pPr marL="285750" lvl="0" indent="-285750">
              <a:buFont typeface="Arial" panose="020B0604020202020204" pitchFamily="34" charset="0"/>
              <a:buChar char="•"/>
            </a:pPr>
            <a:r>
              <a:rPr lang="da-DK" sz="2000" dirty="0"/>
              <a:t>Forhandling af løn med de faglige organisationer og udfærdigelse af lønaftale</a:t>
            </a:r>
          </a:p>
          <a:p>
            <a:pPr marL="285750" lvl="0" indent="-285750">
              <a:buFont typeface="Arial" panose="020B0604020202020204" pitchFamily="34" charset="0"/>
              <a:buChar char="•"/>
            </a:pPr>
            <a:r>
              <a:rPr lang="da-DK" sz="2000" dirty="0"/>
              <a:t>Udfærdige ansættelsesbevis og gennemgang af denne med den nye medarbejder</a:t>
            </a:r>
          </a:p>
          <a:p>
            <a:endParaRPr lang="da-DK" dirty="0"/>
          </a:p>
        </p:txBody>
      </p:sp>
    </p:spTree>
    <p:extLst>
      <p:ext uri="{BB962C8B-B14F-4D97-AF65-F5344CB8AC3E}">
        <p14:creationId xmlns:p14="http://schemas.microsoft.com/office/powerpoint/2010/main" val="206321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4D4D46D7-BABC-40DB-8751-96F99A809011}"/>
              </a:ext>
            </a:extLst>
          </p:cNvPr>
          <p:cNvSpPr txBox="1"/>
          <p:nvPr/>
        </p:nvSpPr>
        <p:spPr>
          <a:xfrm>
            <a:off x="3116062" y="452761"/>
            <a:ext cx="5397623" cy="461665"/>
          </a:xfrm>
          <a:prstGeom prst="rect">
            <a:avLst/>
          </a:prstGeom>
          <a:noFill/>
        </p:spPr>
        <p:txBody>
          <a:bodyPr wrap="square" rtlCol="0">
            <a:spAutoFit/>
          </a:bodyPr>
          <a:lstStyle/>
          <a:p>
            <a:r>
              <a:rPr lang="da-DK" sz="2400" b="1" dirty="0"/>
              <a:t>HJÆLP FRA PROVSTIETS HR-KONTOR</a:t>
            </a:r>
          </a:p>
        </p:txBody>
      </p:sp>
      <p:sp>
        <p:nvSpPr>
          <p:cNvPr id="3" name="Tekstfelt 2">
            <a:extLst>
              <a:ext uri="{FF2B5EF4-FFF2-40B4-BE49-F238E27FC236}">
                <a16:creationId xmlns:a16="http://schemas.microsoft.com/office/drawing/2014/main" id="{BA9B92F8-F934-4783-B9F5-150B77CFECC9}"/>
              </a:ext>
            </a:extLst>
          </p:cNvPr>
          <p:cNvSpPr txBox="1"/>
          <p:nvPr/>
        </p:nvSpPr>
        <p:spPr>
          <a:xfrm>
            <a:off x="1695635" y="1028343"/>
            <a:ext cx="7661429" cy="5293757"/>
          </a:xfrm>
          <a:prstGeom prst="rect">
            <a:avLst/>
          </a:prstGeom>
          <a:noFill/>
        </p:spPr>
        <p:txBody>
          <a:bodyPr wrap="square" rtlCol="0">
            <a:spAutoFit/>
          </a:bodyPr>
          <a:lstStyle/>
          <a:p>
            <a:r>
              <a:rPr lang="da-DK" sz="2000" b="1" dirty="0"/>
              <a:t>Ansættelses- og medarbejderforhold:</a:t>
            </a:r>
            <a:endParaRPr lang="da-DK" sz="2000" dirty="0"/>
          </a:p>
          <a:p>
            <a:pPr marL="285750" lvl="0" indent="-285750">
              <a:buFont typeface="Arial" panose="020B0604020202020204" pitchFamily="34" charset="0"/>
              <a:buChar char="•"/>
            </a:pPr>
            <a:r>
              <a:rPr lang="da-DK" sz="2000" dirty="0"/>
              <a:t>Årlige lønforhandlinger</a:t>
            </a:r>
          </a:p>
          <a:p>
            <a:pPr marL="285750" lvl="0" indent="-285750">
              <a:buFont typeface="Arial" panose="020B0604020202020204" pitchFamily="34" charset="0"/>
              <a:buChar char="•"/>
            </a:pPr>
            <a:r>
              <a:rPr lang="da-DK" sz="2000" dirty="0"/>
              <a:t>Hjælp til ”den svære samtale”</a:t>
            </a:r>
          </a:p>
          <a:p>
            <a:pPr marL="285750" lvl="0" indent="-285750">
              <a:buFont typeface="Arial" panose="020B0604020202020204" pitchFamily="34" charset="0"/>
              <a:buChar char="•"/>
            </a:pPr>
            <a:r>
              <a:rPr lang="da-DK" sz="2000" dirty="0"/>
              <a:t>Advarsler og afskedigelser</a:t>
            </a:r>
          </a:p>
          <a:p>
            <a:pPr marL="285750" lvl="0" indent="-285750">
              <a:buFont typeface="Arial" panose="020B0604020202020204" pitchFamily="34" charset="0"/>
              <a:buChar char="•"/>
            </a:pPr>
            <a:r>
              <a:rPr lang="da-DK" sz="2000" dirty="0"/>
              <a:t>Ferieregler</a:t>
            </a:r>
          </a:p>
          <a:p>
            <a:pPr marL="285750" lvl="0" indent="-285750">
              <a:buFont typeface="Arial" panose="020B0604020202020204" pitchFamily="34" charset="0"/>
              <a:buChar char="•"/>
            </a:pPr>
            <a:r>
              <a:rPr lang="da-DK" sz="2000" dirty="0"/>
              <a:t>Barselsregler</a:t>
            </a:r>
          </a:p>
          <a:p>
            <a:pPr marL="285750" lvl="0" indent="-285750">
              <a:buFont typeface="Arial" panose="020B0604020202020204" pitchFamily="34" charset="0"/>
              <a:buChar char="•"/>
            </a:pPr>
            <a:r>
              <a:rPr lang="da-DK" sz="2000" dirty="0"/>
              <a:t>Arbejdstid – f.eks. rådighedstid, rammetid og ferieplanlægning</a:t>
            </a:r>
          </a:p>
          <a:p>
            <a:pPr marL="285750" lvl="0" indent="-285750">
              <a:buFont typeface="Arial" panose="020B0604020202020204" pitchFamily="34" charset="0"/>
              <a:buChar char="•"/>
            </a:pPr>
            <a:r>
              <a:rPr lang="da-DK" sz="2000" dirty="0"/>
              <a:t>Sygefravær</a:t>
            </a:r>
          </a:p>
          <a:p>
            <a:pPr marL="285750" lvl="0" indent="-285750">
              <a:buFont typeface="Arial" panose="020B0604020202020204" pitchFamily="34" charset="0"/>
              <a:buChar char="•"/>
            </a:pPr>
            <a:r>
              <a:rPr lang="da-DK" sz="2000" dirty="0"/>
              <a:t>Konflikthåndhåndtering</a:t>
            </a:r>
          </a:p>
          <a:p>
            <a:pPr marL="285750" lvl="0" indent="-285750">
              <a:buFont typeface="Arial" panose="020B0604020202020204" pitchFamily="34" charset="0"/>
              <a:buChar char="•"/>
            </a:pPr>
            <a:r>
              <a:rPr lang="da-DK" sz="2000" dirty="0"/>
              <a:t>Stillingsændringer</a:t>
            </a:r>
          </a:p>
          <a:p>
            <a:pPr marL="285750" lvl="0" indent="-285750">
              <a:buFont typeface="Arial" panose="020B0604020202020204" pitchFamily="34" charset="0"/>
              <a:buChar char="•"/>
            </a:pPr>
            <a:r>
              <a:rPr lang="da-DK" sz="2000" dirty="0"/>
              <a:t>Arbejdsbeskrivelser</a:t>
            </a:r>
          </a:p>
          <a:p>
            <a:pPr marL="285750" lvl="0" indent="-285750">
              <a:buFont typeface="Arial" panose="020B0604020202020204" pitchFamily="34" charset="0"/>
              <a:buChar char="•"/>
            </a:pPr>
            <a:r>
              <a:rPr lang="da-DK" sz="2000" dirty="0"/>
              <a:t>Hjælp til arbejdsstruktur vedr. medarbejdere på særlige vilkår/med særlige udfordringer</a:t>
            </a:r>
          </a:p>
          <a:p>
            <a:pPr marL="285750" lvl="0" indent="-285750">
              <a:buFont typeface="Arial" panose="020B0604020202020204" pitchFamily="34" charset="0"/>
              <a:buChar char="•"/>
            </a:pPr>
            <a:r>
              <a:rPr lang="da-DK" sz="2000" dirty="0"/>
              <a:t>Vi understøtter faglige </a:t>
            </a:r>
            <a:r>
              <a:rPr lang="da-DK" sz="2000" dirty="0" err="1"/>
              <a:t>erfa-grupper</a:t>
            </a:r>
            <a:r>
              <a:rPr lang="da-DK" sz="2000" dirty="0"/>
              <a:t> som f.eks. netværket for gravere og kirkegårdsledere</a:t>
            </a:r>
          </a:p>
          <a:p>
            <a:pPr marL="285750" lvl="0" indent="-285750">
              <a:buFont typeface="Arial" panose="020B0604020202020204" pitchFamily="34" charset="0"/>
              <a:buChar char="•"/>
            </a:pPr>
            <a:r>
              <a:rPr lang="da-DK" sz="2000" dirty="0"/>
              <a:t>Bistå med at udarbejde personalepolitikker og personalehåndbog</a:t>
            </a:r>
          </a:p>
          <a:p>
            <a:endParaRPr lang="da-DK" dirty="0"/>
          </a:p>
        </p:txBody>
      </p:sp>
    </p:spTree>
    <p:extLst>
      <p:ext uri="{BB962C8B-B14F-4D97-AF65-F5344CB8AC3E}">
        <p14:creationId xmlns:p14="http://schemas.microsoft.com/office/powerpoint/2010/main" val="205179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56D36C7C-980D-4EBC-8E8B-9BF462D6E0F2}"/>
              </a:ext>
            </a:extLst>
          </p:cNvPr>
          <p:cNvSpPr txBox="1"/>
          <p:nvPr/>
        </p:nvSpPr>
        <p:spPr>
          <a:xfrm>
            <a:off x="4793942" y="435006"/>
            <a:ext cx="2281561" cy="523220"/>
          </a:xfrm>
          <a:prstGeom prst="rect">
            <a:avLst/>
          </a:prstGeom>
          <a:noFill/>
        </p:spPr>
        <p:txBody>
          <a:bodyPr wrap="square" rtlCol="0">
            <a:spAutoFit/>
          </a:bodyPr>
          <a:lstStyle/>
          <a:p>
            <a:r>
              <a:rPr lang="da-DK" sz="2800" b="1" dirty="0"/>
              <a:t>PROGRAM</a:t>
            </a:r>
          </a:p>
        </p:txBody>
      </p:sp>
      <p:sp>
        <p:nvSpPr>
          <p:cNvPr id="3" name="Tekstfelt 2">
            <a:extLst>
              <a:ext uri="{FF2B5EF4-FFF2-40B4-BE49-F238E27FC236}">
                <a16:creationId xmlns:a16="http://schemas.microsoft.com/office/drawing/2014/main" id="{A8AD019F-56F6-4D81-BDF3-1D50051921D5}"/>
              </a:ext>
            </a:extLst>
          </p:cNvPr>
          <p:cNvSpPr txBox="1"/>
          <p:nvPr/>
        </p:nvSpPr>
        <p:spPr>
          <a:xfrm>
            <a:off x="1361242" y="1113822"/>
            <a:ext cx="8797772" cy="5632311"/>
          </a:xfrm>
          <a:prstGeom prst="rect">
            <a:avLst/>
          </a:prstGeom>
          <a:noFill/>
        </p:spPr>
        <p:txBody>
          <a:bodyPr wrap="square" rtlCol="0">
            <a:spAutoFit/>
          </a:bodyPr>
          <a:lstStyle/>
          <a:p>
            <a:pPr marL="342900" indent="-342900">
              <a:buFont typeface="Arial" panose="020B0604020202020204" pitchFamily="34" charset="0"/>
              <a:buChar char="•"/>
            </a:pPr>
            <a:r>
              <a:rPr lang="da-DK" sz="2400" dirty="0"/>
              <a:t>Velkomst og præsentation</a:t>
            </a:r>
          </a:p>
          <a:p>
            <a:pPr marL="342900" indent="-342900">
              <a:buFont typeface="Arial" panose="020B0604020202020204" pitchFamily="34" charset="0"/>
              <a:buChar char="•"/>
            </a:pPr>
            <a:r>
              <a:rPr lang="da-DK" sz="2400" dirty="0"/>
              <a:t>Provsti og menighedsråd ved provst Kirsten Braad Thyssen</a:t>
            </a:r>
          </a:p>
          <a:p>
            <a:pPr marL="342900" indent="-342900">
              <a:buFont typeface="Arial" panose="020B0604020202020204" pitchFamily="34" charset="0"/>
              <a:buChar char="•"/>
            </a:pPr>
            <a:r>
              <a:rPr lang="da-DK" sz="2400" dirty="0"/>
              <a:t>Kontaktpersonen som arbejdsgiver</a:t>
            </a:r>
          </a:p>
          <a:p>
            <a:pPr marL="342900" indent="-342900">
              <a:buFont typeface="Arial" panose="020B0604020202020204" pitchFamily="34" charset="0"/>
              <a:buChar char="•"/>
            </a:pPr>
            <a:r>
              <a:rPr lang="da-DK" sz="2400" dirty="0"/>
              <a:t>Hvad provstikontoret kan hjælpe kontaktpersonen med</a:t>
            </a:r>
          </a:p>
          <a:p>
            <a:pPr marL="342900" indent="-342900">
              <a:buFont typeface="Arial" panose="020B0604020202020204" pitchFamily="34" charset="0"/>
              <a:buChar char="•"/>
            </a:pPr>
            <a:r>
              <a:rPr lang="da-DK" sz="2400" dirty="0"/>
              <a:t>Arbejdstid</a:t>
            </a:r>
          </a:p>
          <a:p>
            <a:pPr marL="342900" indent="-342900">
              <a:buFont typeface="Arial" panose="020B0604020202020204" pitchFamily="34" charset="0"/>
              <a:buChar char="•"/>
            </a:pPr>
            <a:r>
              <a:rPr lang="da-DK" sz="2400" dirty="0"/>
              <a:t>Lønforhandling</a:t>
            </a:r>
          </a:p>
          <a:p>
            <a:pPr marL="342900" indent="-342900">
              <a:buFont typeface="Arial" panose="020B0604020202020204" pitchFamily="34" charset="0"/>
              <a:buChar char="•"/>
            </a:pPr>
            <a:r>
              <a:rPr lang="da-DK" sz="2400" dirty="0"/>
              <a:t>Gruppeøvelse 1</a:t>
            </a:r>
          </a:p>
          <a:p>
            <a:pPr marL="342900" indent="-342900">
              <a:buFont typeface="Arial" panose="020B0604020202020204" pitchFamily="34" charset="0"/>
              <a:buChar char="•"/>
            </a:pPr>
            <a:r>
              <a:rPr lang="da-DK" sz="2400" dirty="0"/>
              <a:t>Opfølgning på gruppedialog</a:t>
            </a:r>
          </a:p>
          <a:p>
            <a:pPr marL="342900" indent="-342900">
              <a:buFont typeface="Arial" panose="020B0604020202020204" pitchFamily="34" charset="0"/>
              <a:buChar char="•"/>
            </a:pPr>
            <a:r>
              <a:rPr lang="da-DK" sz="2400" dirty="0"/>
              <a:t>PAUSE</a:t>
            </a:r>
          </a:p>
          <a:p>
            <a:pPr marL="342900" indent="-342900">
              <a:buFont typeface="Arial" panose="020B0604020202020204" pitchFamily="34" charset="0"/>
              <a:buChar char="•"/>
            </a:pPr>
            <a:r>
              <a:rPr lang="da-DK" sz="2400" dirty="0"/>
              <a:t>Trivsel og arbejdsmiljø</a:t>
            </a:r>
          </a:p>
          <a:p>
            <a:pPr marL="342900" indent="-342900">
              <a:buFont typeface="Arial" panose="020B0604020202020204" pitchFamily="34" charset="0"/>
              <a:buChar char="•"/>
            </a:pPr>
            <a:r>
              <a:rPr lang="da-DK" sz="2400" dirty="0"/>
              <a:t>Gruppeøvelse 2</a:t>
            </a:r>
          </a:p>
          <a:p>
            <a:pPr marL="342900" indent="-342900">
              <a:buFont typeface="Arial" panose="020B0604020202020204" pitchFamily="34" charset="0"/>
              <a:buChar char="•"/>
            </a:pPr>
            <a:r>
              <a:rPr lang="da-DK" sz="2400" dirty="0"/>
              <a:t>Opfølgning på gruppedialog</a:t>
            </a:r>
          </a:p>
          <a:p>
            <a:pPr marL="342900" indent="-342900">
              <a:buFont typeface="Arial" panose="020B0604020202020204" pitchFamily="34" charset="0"/>
              <a:buChar char="•"/>
            </a:pPr>
            <a:r>
              <a:rPr lang="da-DK" sz="2400" dirty="0"/>
              <a:t>Afrunding</a:t>
            </a:r>
          </a:p>
          <a:p>
            <a:pPr marL="342900" indent="-342900">
              <a:buFont typeface="Arial" panose="020B0604020202020204" pitchFamily="34" charset="0"/>
              <a:buChar char="•"/>
            </a:pPr>
            <a:r>
              <a:rPr lang="da-DK" sz="2400" dirty="0"/>
              <a:t>Tak for i aften</a:t>
            </a:r>
          </a:p>
          <a:p>
            <a:pPr marL="34290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428381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4D4D46D7-BABC-40DB-8751-96F99A809011}"/>
              </a:ext>
            </a:extLst>
          </p:cNvPr>
          <p:cNvSpPr txBox="1"/>
          <p:nvPr/>
        </p:nvSpPr>
        <p:spPr>
          <a:xfrm>
            <a:off x="3116062" y="452761"/>
            <a:ext cx="5397623" cy="461665"/>
          </a:xfrm>
          <a:prstGeom prst="rect">
            <a:avLst/>
          </a:prstGeom>
          <a:noFill/>
        </p:spPr>
        <p:txBody>
          <a:bodyPr wrap="square" rtlCol="0">
            <a:spAutoFit/>
          </a:bodyPr>
          <a:lstStyle/>
          <a:p>
            <a:r>
              <a:rPr lang="da-DK" sz="2400" b="1" dirty="0"/>
              <a:t>HJÆLP FRA PROVSTIETS HR-KONTOR</a:t>
            </a:r>
          </a:p>
        </p:txBody>
      </p:sp>
      <p:sp>
        <p:nvSpPr>
          <p:cNvPr id="3" name="Tekstfelt 2">
            <a:extLst>
              <a:ext uri="{FF2B5EF4-FFF2-40B4-BE49-F238E27FC236}">
                <a16:creationId xmlns:a16="http://schemas.microsoft.com/office/drawing/2014/main" id="{18BA3DAD-A8B6-43D2-B227-A540F441061E}"/>
              </a:ext>
            </a:extLst>
          </p:cNvPr>
          <p:cNvSpPr txBox="1"/>
          <p:nvPr/>
        </p:nvSpPr>
        <p:spPr>
          <a:xfrm>
            <a:off x="1624614" y="1420427"/>
            <a:ext cx="7750205" cy="5170646"/>
          </a:xfrm>
          <a:prstGeom prst="rect">
            <a:avLst/>
          </a:prstGeom>
          <a:noFill/>
        </p:spPr>
        <p:txBody>
          <a:bodyPr wrap="square" rtlCol="0">
            <a:spAutoFit/>
          </a:bodyPr>
          <a:lstStyle/>
          <a:p>
            <a:r>
              <a:rPr lang="da-DK" sz="2400" b="1" dirty="0"/>
              <a:t>Seminarer:</a:t>
            </a:r>
            <a:endParaRPr lang="da-DK" sz="2400" dirty="0"/>
          </a:p>
          <a:p>
            <a:pPr marL="285750" lvl="0" indent="-285750">
              <a:buFont typeface="Arial" panose="020B0604020202020204" pitchFamily="34" charset="0"/>
              <a:buChar char="•"/>
            </a:pPr>
            <a:r>
              <a:rPr lang="da-DK" sz="2400" dirty="0"/>
              <a:t>Vi afholder personalerelaterede seminarer efter ønske og behov – det kan f.eks. være om forebyggelse af stress, samarbejdsrelationer, trivsel eller andet</a:t>
            </a:r>
          </a:p>
          <a:p>
            <a:pPr marL="285750" lvl="0" indent="-285750">
              <a:buFont typeface="Arial" panose="020B0604020202020204" pitchFamily="34" charset="0"/>
              <a:buChar char="•"/>
            </a:pPr>
            <a:r>
              <a:rPr lang="da-DK" sz="2400" dirty="0"/>
              <a:t>Vi kan bistå menighedsrådet med at afholde personaledage eller andre arrangementer af faglig/social karakter for medarbejderne</a:t>
            </a:r>
          </a:p>
          <a:p>
            <a:r>
              <a:rPr lang="da-DK" sz="2400" dirty="0"/>
              <a:t> </a:t>
            </a:r>
          </a:p>
          <a:p>
            <a:r>
              <a:rPr lang="da-DK" sz="2400" b="1" dirty="0"/>
              <a:t>Strategi og udvikling:</a:t>
            </a:r>
            <a:endParaRPr lang="da-DK" sz="2400" dirty="0"/>
          </a:p>
          <a:p>
            <a:pPr marL="285750" lvl="0" indent="-285750">
              <a:buFont typeface="Arial" panose="020B0604020202020204" pitchFamily="34" charset="0"/>
              <a:buChar char="•"/>
            </a:pPr>
            <a:r>
              <a:rPr lang="da-DK" sz="2400" dirty="0"/>
              <a:t>Vi kan bistå menighedsrådet med at afholde strategiseminarer</a:t>
            </a:r>
          </a:p>
          <a:p>
            <a:pPr marL="285750" lvl="0" indent="-285750">
              <a:buFont typeface="Arial" panose="020B0604020202020204" pitchFamily="34" charset="0"/>
              <a:buChar char="•"/>
            </a:pPr>
            <a:r>
              <a:rPr lang="da-DK" sz="2400" dirty="0"/>
              <a:t>Vi kan bistå menighedsrådene med at undersøge potentiale for og udvikle og udfærdige samarbejdsaftaler</a:t>
            </a:r>
          </a:p>
          <a:p>
            <a:endParaRPr lang="da-DK" dirty="0"/>
          </a:p>
        </p:txBody>
      </p:sp>
    </p:spTree>
    <p:extLst>
      <p:ext uri="{BB962C8B-B14F-4D97-AF65-F5344CB8AC3E}">
        <p14:creationId xmlns:p14="http://schemas.microsoft.com/office/powerpoint/2010/main" val="18775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4696287" y="257452"/>
            <a:ext cx="2059619" cy="461665"/>
          </a:xfrm>
          <a:prstGeom prst="rect">
            <a:avLst/>
          </a:prstGeom>
          <a:noFill/>
        </p:spPr>
        <p:txBody>
          <a:bodyPr wrap="square" rtlCol="0">
            <a:spAutoFit/>
          </a:bodyPr>
          <a:lstStyle/>
          <a:p>
            <a:r>
              <a:rPr lang="da-DK" sz="2400" b="1" dirty="0"/>
              <a:t>ARBEJDSTID</a:t>
            </a:r>
          </a:p>
        </p:txBody>
      </p:sp>
      <p:sp>
        <p:nvSpPr>
          <p:cNvPr id="3" name="Tekstfelt 2">
            <a:extLst>
              <a:ext uri="{FF2B5EF4-FFF2-40B4-BE49-F238E27FC236}">
                <a16:creationId xmlns:a16="http://schemas.microsoft.com/office/drawing/2014/main" id="{5D6D354C-AC35-4956-A5AD-D0980CCE9AEC}"/>
              </a:ext>
            </a:extLst>
          </p:cNvPr>
          <p:cNvSpPr txBox="1"/>
          <p:nvPr/>
        </p:nvSpPr>
        <p:spPr>
          <a:xfrm>
            <a:off x="1944210" y="1420427"/>
            <a:ext cx="8726749" cy="3785652"/>
          </a:xfrm>
          <a:prstGeom prst="rect">
            <a:avLst/>
          </a:prstGeom>
          <a:noFill/>
        </p:spPr>
        <p:txBody>
          <a:bodyPr wrap="square" rtlCol="0">
            <a:spAutoFit/>
          </a:bodyPr>
          <a:lstStyle/>
          <a:p>
            <a:r>
              <a:rPr lang="da-DK" sz="2400" b="1" dirty="0"/>
              <a:t>EN MEDARBEJDERS ARBEJDSTID KAN OVERORDNET DELES OP I TRE ELEMENTER:</a:t>
            </a:r>
          </a:p>
          <a:p>
            <a:endParaRPr lang="da-DK" sz="2400" b="1" dirty="0"/>
          </a:p>
          <a:p>
            <a:pPr marL="285750" indent="-285750">
              <a:buFont typeface="Arial" panose="020B0604020202020204" pitchFamily="34" charset="0"/>
              <a:buChar char="•"/>
            </a:pPr>
            <a:r>
              <a:rPr lang="da-DK" sz="2400" b="1" dirty="0"/>
              <a:t>Planlagte opgaver/fast arbejdstid </a:t>
            </a:r>
            <a:r>
              <a:rPr lang="da-DK" sz="2400" dirty="0"/>
              <a:t>– Skal meddeles med minimum 1 måneds varsel</a:t>
            </a:r>
          </a:p>
          <a:p>
            <a:pPr marL="285750" indent="-285750">
              <a:buFont typeface="Arial" panose="020B0604020202020204" pitchFamily="34" charset="0"/>
              <a:buChar char="•"/>
            </a:pPr>
            <a:r>
              <a:rPr lang="da-DK" sz="2400" b="1" dirty="0"/>
              <a:t>Opgaver, hvor medarbejderen selv planlægger sin arbejdstid</a:t>
            </a:r>
            <a:r>
              <a:rPr lang="da-DK" sz="2400" dirty="0"/>
              <a:t> – kan evt. være inden for et forud aftalt tidsrum</a:t>
            </a:r>
          </a:p>
          <a:p>
            <a:pPr marL="285750" indent="-285750">
              <a:buFont typeface="Arial" panose="020B0604020202020204" pitchFamily="34" charset="0"/>
              <a:buChar char="•"/>
            </a:pPr>
            <a:r>
              <a:rPr lang="da-DK" sz="2400" b="1" dirty="0"/>
              <a:t>Opgaver, der ikke kan planlægges</a:t>
            </a:r>
            <a:r>
              <a:rPr lang="da-DK" sz="2400" dirty="0"/>
              <a:t> – Skal dækkes af medarbejderens rådighedstid – er typisk ved begravelser/bisættelser og ved afløsning af akut sygdom.</a:t>
            </a:r>
            <a:endParaRPr lang="da-DK" sz="2400" b="1" dirty="0"/>
          </a:p>
        </p:txBody>
      </p:sp>
    </p:spTree>
    <p:extLst>
      <p:ext uri="{BB962C8B-B14F-4D97-AF65-F5344CB8AC3E}">
        <p14:creationId xmlns:p14="http://schemas.microsoft.com/office/powerpoint/2010/main" val="356788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3968318" y="257452"/>
            <a:ext cx="3941686" cy="461665"/>
          </a:xfrm>
          <a:prstGeom prst="rect">
            <a:avLst/>
          </a:prstGeom>
          <a:noFill/>
        </p:spPr>
        <p:txBody>
          <a:bodyPr wrap="square" rtlCol="0">
            <a:spAutoFit/>
          </a:bodyPr>
          <a:lstStyle/>
          <a:p>
            <a:r>
              <a:rPr lang="da-DK" sz="2400" b="1" dirty="0"/>
              <a:t>ARBEJDSTID - RÅDIGHEDSTID</a:t>
            </a:r>
          </a:p>
        </p:txBody>
      </p:sp>
      <p:sp>
        <p:nvSpPr>
          <p:cNvPr id="3" name="Tekstfelt 2">
            <a:extLst>
              <a:ext uri="{FF2B5EF4-FFF2-40B4-BE49-F238E27FC236}">
                <a16:creationId xmlns:a16="http://schemas.microsoft.com/office/drawing/2014/main" id="{D93945F3-C8A2-45FC-ABF5-AD6DF1108D3B}"/>
              </a:ext>
            </a:extLst>
          </p:cNvPr>
          <p:cNvSpPr txBox="1"/>
          <p:nvPr/>
        </p:nvSpPr>
        <p:spPr>
          <a:xfrm>
            <a:off x="2050742" y="1729510"/>
            <a:ext cx="8229600" cy="3323987"/>
          </a:xfrm>
          <a:prstGeom prst="rect">
            <a:avLst/>
          </a:prstGeom>
          <a:noFill/>
        </p:spPr>
        <p:txBody>
          <a:bodyPr wrap="square" rtlCol="0">
            <a:spAutoFit/>
          </a:bodyPr>
          <a:lstStyle/>
          <a:p>
            <a:pPr marL="285750" indent="-285750">
              <a:buFont typeface="Arial" panose="020B0604020202020204" pitchFamily="34" charset="0"/>
              <a:buChar char="•"/>
            </a:pPr>
            <a:r>
              <a:rPr lang="da-DK" altLang="da-DK" sz="2400" b="1" dirty="0"/>
              <a:t>Rådighedstid er som en vagtforpligtigelse</a:t>
            </a:r>
          </a:p>
          <a:p>
            <a:pPr marL="285750" indent="-285750">
              <a:buFont typeface="Arial" panose="020B0604020202020204" pitchFamily="34" charset="0"/>
              <a:buChar char="•"/>
            </a:pPr>
            <a:r>
              <a:rPr lang="da-DK" altLang="da-DK" sz="2400" b="1" dirty="0"/>
              <a:t>Rådighedsforpligtelsen er 30 timer ugentlig </a:t>
            </a:r>
            <a:r>
              <a:rPr lang="da-DK" altLang="da-DK" sz="2400" dirty="0"/>
              <a:t>(kvoteres efter ansættelsesbrøk) – for KMOK og DOKS organister 20 timer (kvoteres efter ansættelsesbrøk) og højst 4 timer pr. dag</a:t>
            </a:r>
          </a:p>
          <a:p>
            <a:pPr marL="285750" indent="-285750">
              <a:buFont typeface="Arial" panose="020B0604020202020204" pitchFamily="34" charset="0"/>
              <a:buChar char="•"/>
            </a:pPr>
            <a:r>
              <a:rPr lang="da-DK" altLang="da-DK" sz="2400" b="1" dirty="0"/>
              <a:t>Rådighedstid planlægges 1 måned forud</a:t>
            </a:r>
          </a:p>
          <a:p>
            <a:pPr marL="285750" indent="-285750">
              <a:buFont typeface="Arial" panose="020B0604020202020204" pitchFamily="34" charset="0"/>
              <a:buChar char="•"/>
            </a:pPr>
            <a:r>
              <a:rPr lang="da-DK" altLang="da-DK" sz="2400" b="1" dirty="0"/>
              <a:t>For deltidsansatte gælder, at rådighedstid placeres indenfor rammetid</a:t>
            </a:r>
          </a:p>
          <a:p>
            <a:pPr marL="285750" indent="-285750">
              <a:buFont typeface="Arial" panose="020B0604020202020204" pitchFamily="34" charset="0"/>
              <a:buChar char="•"/>
            </a:pPr>
            <a:r>
              <a:rPr lang="da-DK" altLang="da-DK" sz="2400" b="1" dirty="0"/>
              <a:t>Vigtigt at inddrage præster ved planlægning af rådighedstid</a:t>
            </a:r>
          </a:p>
          <a:p>
            <a:endParaRPr lang="da-DK" dirty="0"/>
          </a:p>
        </p:txBody>
      </p:sp>
    </p:spTree>
    <p:extLst>
      <p:ext uri="{BB962C8B-B14F-4D97-AF65-F5344CB8AC3E}">
        <p14:creationId xmlns:p14="http://schemas.microsoft.com/office/powerpoint/2010/main" val="320579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3968318" y="257452"/>
            <a:ext cx="3941686" cy="461665"/>
          </a:xfrm>
          <a:prstGeom prst="rect">
            <a:avLst/>
          </a:prstGeom>
          <a:noFill/>
        </p:spPr>
        <p:txBody>
          <a:bodyPr wrap="square" rtlCol="0">
            <a:spAutoFit/>
          </a:bodyPr>
          <a:lstStyle/>
          <a:p>
            <a:r>
              <a:rPr lang="da-DK" sz="2400" b="1" dirty="0"/>
              <a:t>ARBEJDSTID - RÅDIGHEDSTID</a:t>
            </a:r>
          </a:p>
        </p:txBody>
      </p:sp>
      <p:sp>
        <p:nvSpPr>
          <p:cNvPr id="3" name="Tekstfelt 2">
            <a:extLst>
              <a:ext uri="{FF2B5EF4-FFF2-40B4-BE49-F238E27FC236}">
                <a16:creationId xmlns:a16="http://schemas.microsoft.com/office/drawing/2014/main" id="{D93945F3-C8A2-45FC-ABF5-AD6DF1108D3B}"/>
              </a:ext>
            </a:extLst>
          </p:cNvPr>
          <p:cNvSpPr txBox="1"/>
          <p:nvPr/>
        </p:nvSpPr>
        <p:spPr>
          <a:xfrm>
            <a:off x="2166151" y="1720502"/>
            <a:ext cx="8229600" cy="3323987"/>
          </a:xfrm>
          <a:prstGeom prst="rect">
            <a:avLst/>
          </a:prstGeom>
          <a:noFill/>
        </p:spPr>
        <p:txBody>
          <a:bodyPr wrap="square" rtlCol="0">
            <a:spAutoFit/>
          </a:bodyPr>
          <a:lstStyle/>
          <a:p>
            <a:r>
              <a:rPr lang="da-DK" sz="2400" b="1" dirty="0"/>
              <a:t>RÅDIGHEDSTILLÆG GIVES FOR:</a:t>
            </a:r>
          </a:p>
          <a:p>
            <a:pPr marL="285750" indent="-285750">
              <a:buFont typeface="Arial" panose="020B0604020202020204" pitchFamily="34" charset="0"/>
              <a:buChar char="•"/>
            </a:pPr>
            <a:r>
              <a:rPr lang="da-DK" altLang="da-DK" sz="2400" b="1" dirty="0"/>
              <a:t>At stå til rådighed for aktiviteter, der ikke kan planlægges </a:t>
            </a:r>
            <a:r>
              <a:rPr lang="da-DK" altLang="da-DK" sz="2400" dirty="0"/>
              <a:t>(begravelser/bisættelser/afløsning ved akut sygdom)</a:t>
            </a:r>
          </a:p>
          <a:p>
            <a:pPr marL="285750" indent="-285750">
              <a:buFont typeface="Arial" panose="020B0604020202020204" pitchFamily="34" charset="0"/>
              <a:buChar char="•"/>
            </a:pPr>
            <a:r>
              <a:rPr lang="da-DK" altLang="da-DK" sz="2400" b="1" dirty="0"/>
              <a:t>At arbejde i forskudt tid </a:t>
            </a:r>
            <a:r>
              <a:rPr lang="da-DK" altLang="da-DK" sz="2400" dirty="0"/>
              <a:t>(aften og weekendarbejde)</a:t>
            </a:r>
          </a:p>
          <a:p>
            <a:pPr marL="285750" indent="-285750">
              <a:buFont typeface="Arial" panose="020B0604020202020204" pitchFamily="34" charset="0"/>
              <a:buChar char="•"/>
            </a:pPr>
            <a:r>
              <a:rPr lang="da-DK" altLang="da-DK" sz="2400" b="1" dirty="0"/>
              <a:t>At have eventuel delt tjeneste </a:t>
            </a:r>
            <a:r>
              <a:rPr lang="da-DK" altLang="da-DK" sz="2400" dirty="0"/>
              <a:t>(eks. mødetid morgen, eftermiddag, aften)</a:t>
            </a:r>
          </a:p>
          <a:p>
            <a:pPr marL="285750" indent="-285750">
              <a:buFont typeface="Arial" panose="020B0604020202020204" pitchFamily="34" charset="0"/>
              <a:buChar char="•"/>
            </a:pPr>
            <a:r>
              <a:rPr lang="da-DK" altLang="da-DK" sz="2400" b="1" dirty="0"/>
              <a:t>Merarbejde op til 20 timer pr. kvartal</a:t>
            </a:r>
            <a:r>
              <a:rPr lang="da-DK" altLang="da-DK" sz="2400" dirty="0"/>
              <a:t> (kvoteres efter ansættelsesbrøk)</a:t>
            </a:r>
          </a:p>
          <a:p>
            <a:endParaRPr lang="da-DK" b="1" dirty="0"/>
          </a:p>
        </p:txBody>
      </p:sp>
    </p:spTree>
    <p:extLst>
      <p:ext uri="{BB962C8B-B14F-4D97-AF65-F5344CB8AC3E}">
        <p14:creationId xmlns:p14="http://schemas.microsoft.com/office/powerpoint/2010/main" val="89359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861135" y="177553"/>
            <a:ext cx="10617693" cy="830997"/>
          </a:xfrm>
          <a:prstGeom prst="rect">
            <a:avLst/>
          </a:prstGeom>
          <a:noFill/>
        </p:spPr>
        <p:txBody>
          <a:bodyPr wrap="square" rtlCol="0">
            <a:spAutoFit/>
          </a:bodyPr>
          <a:lstStyle/>
          <a:p>
            <a:r>
              <a:rPr lang="da-DK" sz="2400" b="1" dirty="0"/>
              <a:t>ARBEJDSTID – RÅDIGHEDSTID</a:t>
            </a:r>
          </a:p>
          <a:p>
            <a:r>
              <a:rPr lang="da-DK" sz="2400" b="1" dirty="0"/>
              <a:t>Eksempel: Kirkemusiker, ansat 18 timer pr. uge = 15 timer rådighedstillæg</a:t>
            </a:r>
          </a:p>
        </p:txBody>
      </p:sp>
      <p:graphicFrame>
        <p:nvGraphicFramePr>
          <p:cNvPr id="7" name="Tabel 6">
            <a:extLst>
              <a:ext uri="{FF2B5EF4-FFF2-40B4-BE49-F238E27FC236}">
                <a16:creationId xmlns:a16="http://schemas.microsoft.com/office/drawing/2014/main" id="{2AE77918-9619-41D3-94E6-0E28508E4993}"/>
              </a:ext>
            </a:extLst>
          </p:cNvPr>
          <p:cNvGraphicFramePr>
            <a:graphicFrameLocks noGrp="1"/>
          </p:cNvGraphicFramePr>
          <p:nvPr>
            <p:extLst>
              <p:ext uri="{D42A27DB-BD31-4B8C-83A1-F6EECF244321}">
                <p14:modId xmlns:p14="http://schemas.microsoft.com/office/powerpoint/2010/main" val="1396322793"/>
              </p:ext>
            </p:extLst>
          </p:nvPr>
        </p:nvGraphicFramePr>
        <p:xfrm>
          <a:off x="1486270" y="1180329"/>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3237357935"/>
                    </a:ext>
                  </a:extLst>
                </a:gridCol>
                <a:gridCol w="1079875">
                  <a:extLst>
                    <a:ext uri="{9D8B030D-6E8A-4147-A177-3AD203B41FA5}">
                      <a16:colId xmlns:a16="http://schemas.microsoft.com/office/drawing/2014/main" val="4107448506"/>
                    </a:ext>
                  </a:extLst>
                </a:gridCol>
                <a:gridCol w="1079875">
                  <a:extLst>
                    <a:ext uri="{9D8B030D-6E8A-4147-A177-3AD203B41FA5}">
                      <a16:colId xmlns:a16="http://schemas.microsoft.com/office/drawing/2014/main" val="2884350554"/>
                    </a:ext>
                  </a:extLst>
                </a:gridCol>
                <a:gridCol w="1079875">
                  <a:extLst>
                    <a:ext uri="{9D8B030D-6E8A-4147-A177-3AD203B41FA5}">
                      <a16:colId xmlns:a16="http://schemas.microsoft.com/office/drawing/2014/main" val="889538291"/>
                    </a:ext>
                  </a:extLst>
                </a:gridCol>
                <a:gridCol w="1079875">
                  <a:extLst>
                    <a:ext uri="{9D8B030D-6E8A-4147-A177-3AD203B41FA5}">
                      <a16:colId xmlns:a16="http://schemas.microsoft.com/office/drawing/2014/main" val="1635809900"/>
                    </a:ext>
                  </a:extLst>
                </a:gridCol>
                <a:gridCol w="1079875">
                  <a:extLst>
                    <a:ext uri="{9D8B030D-6E8A-4147-A177-3AD203B41FA5}">
                      <a16:colId xmlns:a16="http://schemas.microsoft.com/office/drawing/2014/main" val="1152370215"/>
                    </a:ext>
                  </a:extLst>
                </a:gridCol>
                <a:gridCol w="1080758">
                  <a:extLst>
                    <a:ext uri="{9D8B030D-6E8A-4147-A177-3AD203B41FA5}">
                      <a16:colId xmlns:a16="http://schemas.microsoft.com/office/drawing/2014/main" val="4169781103"/>
                    </a:ext>
                  </a:extLst>
                </a:gridCol>
                <a:gridCol w="1080758">
                  <a:extLst>
                    <a:ext uri="{9D8B030D-6E8A-4147-A177-3AD203B41FA5}">
                      <a16:colId xmlns:a16="http://schemas.microsoft.com/office/drawing/2014/main" val="2308510390"/>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757684"/>
                  </a:ext>
                </a:extLst>
              </a:tr>
              <a:tr h="450056">
                <a:tc>
                  <a:txBody>
                    <a:bodyPr/>
                    <a:lstStyle/>
                    <a:p>
                      <a:pPr>
                        <a:lnSpc>
                          <a:spcPct val="115000"/>
                        </a:lnSpc>
                        <a:spcAft>
                          <a:spcPts val="0"/>
                        </a:spcAft>
                      </a:pPr>
                      <a:r>
                        <a:rPr lang="da-DK" sz="2000" dirty="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688218"/>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011204"/>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695989"/>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360910"/>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0770915"/>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20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5435490"/>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065425"/>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101920"/>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996498"/>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632005"/>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211414"/>
                  </a:ext>
                </a:extLst>
              </a:tr>
            </a:tbl>
          </a:graphicData>
        </a:graphic>
      </p:graphicFrame>
    </p:spTree>
    <p:extLst>
      <p:ext uri="{BB962C8B-B14F-4D97-AF65-F5344CB8AC3E}">
        <p14:creationId xmlns:p14="http://schemas.microsoft.com/office/powerpoint/2010/main" val="213225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4234648" y="248575"/>
            <a:ext cx="4039340" cy="830997"/>
          </a:xfrm>
          <a:prstGeom prst="rect">
            <a:avLst/>
          </a:prstGeom>
          <a:noFill/>
        </p:spPr>
        <p:txBody>
          <a:bodyPr wrap="square" rtlCol="0">
            <a:spAutoFit/>
          </a:bodyPr>
          <a:lstStyle/>
          <a:p>
            <a:r>
              <a:rPr lang="da-DK" sz="2400" b="1" dirty="0"/>
              <a:t>ARBEJDSTID – RAMMETID</a:t>
            </a:r>
          </a:p>
          <a:p>
            <a:r>
              <a:rPr lang="da-DK" sz="2400" b="1" dirty="0"/>
              <a:t>Skal aftales for deltidsansatte</a:t>
            </a:r>
          </a:p>
        </p:txBody>
      </p:sp>
      <p:sp>
        <p:nvSpPr>
          <p:cNvPr id="3" name="Tekstfelt 2">
            <a:extLst>
              <a:ext uri="{FF2B5EF4-FFF2-40B4-BE49-F238E27FC236}">
                <a16:creationId xmlns:a16="http://schemas.microsoft.com/office/drawing/2014/main" id="{083F5045-CEAB-4F58-B5E3-2CDC56595F91}"/>
              </a:ext>
            </a:extLst>
          </p:cNvPr>
          <p:cNvSpPr txBox="1"/>
          <p:nvPr/>
        </p:nvSpPr>
        <p:spPr>
          <a:xfrm>
            <a:off x="2130641" y="1713390"/>
            <a:ext cx="9579006" cy="2954655"/>
          </a:xfrm>
          <a:prstGeom prst="rect">
            <a:avLst/>
          </a:prstGeom>
          <a:noFill/>
        </p:spPr>
        <p:txBody>
          <a:bodyPr wrap="square" rtlCol="0">
            <a:spAutoFit/>
          </a:bodyPr>
          <a:lstStyle/>
          <a:p>
            <a:pPr marL="285750" indent="-285750">
              <a:buFont typeface="Arial" panose="020B0604020202020204" pitchFamily="34" charset="0"/>
              <a:buChar char="•"/>
            </a:pPr>
            <a:r>
              <a:rPr lang="da-DK" altLang="da-DK" sz="2400" b="1" dirty="0"/>
              <a:t>Dage og tidspunkter for arbejdstidens placering </a:t>
            </a:r>
          </a:p>
          <a:p>
            <a:pPr marL="285750" indent="-285750">
              <a:buFont typeface="Arial" panose="020B0604020202020204" pitchFamily="34" charset="0"/>
              <a:buChar char="•"/>
            </a:pPr>
            <a:r>
              <a:rPr lang="da-DK" altLang="da-DK" sz="2400" b="1" dirty="0"/>
              <a:t>Rådighedstid skal ligge inden for rammetid</a:t>
            </a:r>
          </a:p>
          <a:p>
            <a:pPr marL="285750" indent="-285750">
              <a:buFont typeface="Arial" panose="020B0604020202020204" pitchFamily="34" charset="0"/>
              <a:buChar char="•"/>
            </a:pPr>
            <a:r>
              <a:rPr lang="da-DK" altLang="da-DK" sz="2400" b="1" dirty="0"/>
              <a:t>Rammetid er ikke det samme som faktisk arbejdstid</a:t>
            </a:r>
          </a:p>
          <a:p>
            <a:pPr marL="285750" indent="-285750">
              <a:buFont typeface="Arial" panose="020B0604020202020204" pitchFamily="34" charset="0"/>
              <a:buChar char="•"/>
            </a:pPr>
            <a:r>
              <a:rPr lang="da-DK" altLang="da-DK" sz="2400" b="1" dirty="0"/>
              <a:t>Rammetid bliver først til arbejdstid, når den anvendes til konkrete opgaver</a:t>
            </a:r>
          </a:p>
          <a:p>
            <a:pPr marL="285750" indent="-285750">
              <a:buFont typeface="Arial" panose="020B0604020202020204" pitchFamily="34" charset="0"/>
              <a:buChar char="•"/>
            </a:pPr>
            <a:r>
              <a:rPr lang="da-DK" altLang="da-DK" sz="2400" b="1" dirty="0"/>
              <a:t>Skal aftales ved ansættelse </a:t>
            </a:r>
          </a:p>
          <a:p>
            <a:pPr marL="285750" indent="-285750">
              <a:buFont typeface="Arial" panose="020B0604020202020204" pitchFamily="34" charset="0"/>
              <a:buChar char="•"/>
            </a:pPr>
            <a:r>
              <a:rPr lang="da-DK" altLang="da-DK" sz="2400" b="1" dirty="0"/>
              <a:t>Defineres i ansættelsesbevis eller særskilt aftale</a:t>
            </a:r>
          </a:p>
          <a:p>
            <a:endParaRPr lang="da-DK" dirty="0"/>
          </a:p>
        </p:txBody>
      </p:sp>
    </p:spTree>
    <p:extLst>
      <p:ext uri="{BB962C8B-B14F-4D97-AF65-F5344CB8AC3E}">
        <p14:creationId xmlns:p14="http://schemas.microsoft.com/office/powerpoint/2010/main" val="270276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4234648" y="248575"/>
            <a:ext cx="3506680" cy="461665"/>
          </a:xfrm>
          <a:prstGeom prst="rect">
            <a:avLst/>
          </a:prstGeom>
          <a:noFill/>
        </p:spPr>
        <p:txBody>
          <a:bodyPr wrap="square" rtlCol="0">
            <a:spAutoFit/>
          </a:bodyPr>
          <a:lstStyle/>
          <a:p>
            <a:r>
              <a:rPr lang="da-DK" sz="2400" b="1" dirty="0"/>
              <a:t>ARBEJDSTID - RAMMETID</a:t>
            </a:r>
          </a:p>
        </p:txBody>
      </p:sp>
      <p:sp>
        <p:nvSpPr>
          <p:cNvPr id="3" name="Tekstfelt 2">
            <a:extLst>
              <a:ext uri="{FF2B5EF4-FFF2-40B4-BE49-F238E27FC236}">
                <a16:creationId xmlns:a16="http://schemas.microsoft.com/office/drawing/2014/main" id="{E12ACA5B-1C37-4F7E-8C1F-2590C9B9541F}"/>
              </a:ext>
            </a:extLst>
          </p:cNvPr>
          <p:cNvSpPr txBox="1"/>
          <p:nvPr/>
        </p:nvSpPr>
        <p:spPr>
          <a:xfrm>
            <a:off x="1091953" y="1711625"/>
            <a:ext cx="9623395" cy="2954655"/>
          </a:xfrm>
          <a:prstGeom prst="rect">
            <a:avLst/>
          </a:prstGeom>
          <a:noFill/>
        </p:spPr>
        <p:txBody>
          <a:bodyPr wrap="square" rtlCol="0">
            <a:spAutoFit/>
          </a:bodyPr>
          <a:lstStyle/>
          <a:p>
            <a:pPr marL="285750" indent="-285750">
              <a:buFont typeface="Arial" panose="020B0604020202020204" pitchFamily="34" charset="0"/>
              <a:buChar char="•"/>
              <a:defRPr/>
            </a:pPr>
            <a:r>
              <a:rPr lang="da-DK" sz="2400" b="1" dirty="0"/>
              <a:t>Rammetid er større end arbejdstidsbrøken og der er ingen fastlagt regel om, hvor mange timer det må være.</a:t>
            </a:r>
            <a:r>
              <a:rPr lang="da-DK" sz="2400" dirty="0"/>
              <a:t> En tommelfingerregel er, at den deltidsansatte medarbejder skal kunne varetage et andet lønnet arbejde nogenlunde inden for almindelig arbejdstid uden for rammetid, så medarbejder i alt kan komme op på cirka 37 timers arbejde pr. uge </a:t>
            </a:r>
          </a:p>
          <a:p>
            <a:pPr marL="285750" indent="-285750">
              <a:buFont typeface="Arial" panose="020B0604020202020204" pitchFamily="34" charset="0"/>
              <a:buChar char="•"/>
              <a:defRPr/>
            </a:pPr>
            <a:r>
              <a:rPr lang="da-DK" sz="2400" b="1" dirty="0"/>
              <a:t>Bemærk at der skal være rammetid på dage, hvor løs fridag placeres.</a:t>
            </a:r>
          </a:p>
          <a:p>
            <a:pPr marL="285750" indent="-285750">
              <a:buFont typeface="Arial" panose="020B0604020202020204" pitchFamily="34" charset="0"/>
              <a:buChar char="•"/>
              <a:defRPr/>
            </a:pPr>
            <a:r>
              <a:rPr lang="da-DK" sz="2400" b="1" dirty="0"/>
              <a:t>Rammetid kan ikke uden videre ændres af menighedsrådet</a:t>
            </a:r>
          </a:p>
          <a:p>
            <a:endParaRPr lang="da-DK" dirty="0"/>
          </a:p>
        </p:txBody>
      </p:sp>
    </p:spTree>
    <p:extLst>
      <p:ext uri="{BB962C8B-B14F-4D97-AF65-F5344CB8AC3E}">
        <p14:creationId xmlns:p14="http://schemas.microsoft.com/office/powerpoint/2010/main" val="86499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2254064" y="72333"/>
            <a:ext cx="7264976" cy="830997"/>
          </a:xfrm>
          <a:prstGeom prst="rect">
            <a:avLst/>
          </a:prstGeom>
          <a:noFill/>
        </p:spPr>
        <p:txBody>
          <a:bodyPr wrap="square" rtlCol="0">
            <a:spAutoFit/>
          </a:bodyPr>
          <a:lstStyle/>
          <a:p>
            <a:r>
              <a:rPr lang="da-DK" sz="2400" b="1" dirty="0"/>
              <a:t>ARBEJDSTID – EKSEMPEL PÅ PLACERING AF RAMMETID</a:t>
            </a:r>
          </a:p>
          <a:p>
            <a:r>
              <a:rPr lang="da-DK" sz="2400" b="1" dirty="0"/>
              <a:t>Kirkemusiker ansat 18 timer pr. uge</a:t>
            </a:r>
          </a:p>
        </p:txBody>
      </p:sp>
      <p:graphicFrame>
        <p:nvGraphicFramePr>
          <p:cNvPr id="4" name="Tabel 3">
            <a:extLst>
              <a:ext uri="{FF2B5EF4-FFF2-40B4-BE49-F238E27FC236}">
                <a16:creationId xmlns:a16="http://schemas.microsoft.com/office/drawing/2014/main" id="{D93C0BB4-49BA-4756-8A6C-3F66444FB4E9}"/>
              </a:ext>
            </a:extLst>
          </p:cNvPr>
          <p:cNvGraphicFramePr>
            <a:graphicFrameLocks noGrp="1"/>
          </p:cNvGraphicFramePr>
          <p:nvPr>
            <p:extLst>
              <p:ext uri="{D42A27DB-BD31-4B8C-83A1-F6EECF244321}">
                <p14:modId xmlns:p14="http://schemas.microsoft.com/office/powerpoint/2010/main" val="3615315990"/>
              </p:ext>
            </p:extLst>
          </p:nvPr>
        </p:nvGraphicFramePr>
        <p:xfrm>
          <a:off x="1566169" y="1180329"/>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2623459082"/>
                    </a:ext>
                  </a:extLst>
                </a:gridCol>
                <a:gridCol w="1079875">
                  <a:extLst>
                    <a:ext uri="{9D8B030D-6E8A-4147-A177-3AD203B41FA5}">
                      <a16:colId xmlns:a16="http://schemas.microsoft.com/office/drawing/2014/main" val="4072365814"/>
                    </a:ext>
                  </a:extLst>
                </a:gridCol>
                <a:gridCol w="1079875">
                  <a:extLst>
                    <a:ext uri="{9D8B030D-6E8A-4147-A177-3AD203B41FA5}">
                      <a16:colId xmlns:a16="http://schemas.microsoft.com/office/drawing/2014/main" val="2535616936"/>
                    </a:ext>
                  </a:extLst>
                </a:gridCol>
                <a:gridCol w="1079875">
                  <a:extLst>
                    <a:ext uri="{9D8B030D-6E8A-4147-A177-3AD203B41FA5}">
                      <a16:colId xmlns:a16="http://schemas.microsoft.com/office/drawing/2014/main" val="1120467044"/>
                    </a:ext>
                  </a:extLst>
                </a:gridCol>
                <a:gridCol w="1079875">
                  <a:extLst>
                    <a:ext uri="{9D8B030D-6E8A-4147-A177-3AD203B41FA5}">
                      <a16:colId xmlns:a16="http://schemas.microsoft.com/office/drawing/2014/main" val="2494516824"/>
                    </a:ext>
                  </a:extLst>
                </a:gridCol>
                <a:gridCol w="1079875">
                  <a:extLst>
                    <a:ext uri="{9D8B030D-6E8A-4147-A177-3AD203B41FA5}">
                      <a16:colId xmlns:a16="http://schemas.microsoft.com/office/drawing/2014/main" val="3518783198"/>
                    </a:ext>
                  </a:extLst>
                </a:gridCol>
                <a:gridCol w="1080758">
                  <a:extLst>
                    <a:ext uri="{9D8B030D-6E8A-4147-A177-3AD203B41FA5}">
                      <a16:colId xmlns:a16="http://schemas.microsoft.com/office/drawing/2014/main" val="483128748"/>
                    </a:ext>
                  </a:extLst>
                </a:gridCol>
                <a:gridCol w="1080758">
                  <a:extLst>
                    <a:ext uri="{9D8B030D-6E8A-4147-A177-3AD203B41FA5}">
                      <a16:colId xmlns:a16="http://schemas.microsoft.com/office/drawing/2014/main" val="1272408180"/>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231357"/>
                  </a:ext>
                </a:extLst>
              </a:tr>
              <a:tr h="450056">
                <a:tc>
                  <a:txBody>
                    <a:bodyPr/>
                    <a:lstStyle/>
                    <a:p>
                      <a:pPr>
                        <a:lnSpc>
                          <a:spcPct val="115000"/>
                        </a:lnSpc>
                        <a:spcAft>
                          <a:spcPts val="0"/>
                        </a:spcAft>
                      </a:pPr>
                      <a:r>
                        <a:rPr lang="da-DK" sz="2000" dirty="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505028885"/>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208155343"/>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577478984"/>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2205324078"/>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337759"/>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998330"/>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36510"/>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99491"/>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04043"/>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300897"/>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693207"/>
                  </a:ext>
                </a:extLst>
              </a:tr>
            </a:tbl>
          </a:graphicData>
        </a:graphic>
      </p:graphicFrame>
    </p:spTree>
    <p:extLst>
      <p:ext uri="{BB962C8B-B14F-4D97-AF65-F5344CB8AC3E}">
        <p14:creationId xmlns:p14="http://schemas.microsoft.com/office/powerpoint/2010/main" val="60095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1101056" y="72333"/>
            <a:ext cx="9570992" cy="830997"/>
          </a:xfrm>
          <a:prstGeom prst="rect">
            <a:avLst/>
          </a:prstGeom>
          <a:noFill/>
        </p:spPr>
        <p:txBody>
          <a:bodyPr wrap="square" rtlCol="0">
            <a:spAutoFit/>
          </a:bodyPr>
          <a:lstStyle/>
          <a:p>
            <a:r>
              <a:rPr lang="da-DK" sz="2400" b="1" dirty="0"/>
              <a:t>ARBEJDSTID – EKSEMPEL PÅ PLACERING AF RAMME- OG RÅDIGHEDSTID</a:t>
            </a:r>
          </a:p>
          <a:p>
            <a:r>
              <a:rPr lang="da-DK" sz="2400" b="1" dirty="0"/>
              <a:t>Kirkemusiker ansat 18 timer pr. uge</a:t>
            </a:r>
          </a:p>
        </p:txBody>
      </p:sp>
      <p:graphicFrame>
        <p:nvGraphicFramePr>
          <p:cNvPr id="3" name="Tabel 2">
            <a:extLst>
              <a:ext uri="{FF2B5EF4-FFF2-40B4-BE49-F238E27FC236}">
                <a16:creationId xmlns:a16="http://schemas.microsoft.com/office/drawing/2014/main" id="{287779F0-F458-4508-837A-CBD229D620FE}"/>
              </a:ext>
            </a:extLst>
          </p:cNvPr>
          <p:cNvGraphicFramePr>
            <a:graphicFrameLocks noGrp="1"/>
          </p:cNvGraphicFramePr>
          <p:nvPr>
            <p:extLst>
              <p:ext uri="{D42A27DB-BD31-4B8C-83A1-F6EECF244321}">
                <p14:modId xmlns:p14="http://schemas.microsoft.com/office/powerpoint/2010/main" val="3588929339"/>
              </p:ext>
            </p:extLst>
          </p:nvPr>
        </p:nvGraphicFramePr>
        <p:xfrm>
          <a:off x="1255450" y="1041829"/>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349955578"/>
                    </a:ext>
                  </a:extLst>
                </a:gridCol>
                <a:gridCol w="1079875">
                  <a:extLst>
                    <a:ext uri="{9D8B030D-6E8A-4147-A177-3AD203B41FA5}">
                      <a16:colId xmlns:a16="http://schemas.microsoft.com/office/drawing/2014/main" val="1434833144"/>
                    </a:ext>
                  </a:extLst>
                </a:gridCol>
                <a:gridCol w="1079875">
                  <a:extLst>
                    <a:ext uri="{9D8B030D-6E8A-4147-A177-3AD203B41FA5}">
                      <a16:colId xmlns:a16="http://schemas.microsoft.com/office/drawing/2014/main" val="494000993"/>
                    </a:ext>
                  </a:extLst>
                </a:gridCol>
                <a:gridCol w="1079875">
                  <a:extLst>
                    <a:ext uri="{9D8B030D-6E8A-4147-A177-3AD203B41FA5}">
                      <a16:colId xmlns:a16="http://schemas.microsoft.com/office/drawing/2014/main" val="428568090"/>
                    </a:ext>
                  </a:extLst>
                </a:gridCol>
                <a:gridCol w="1079875">
                  <a:extLst>
                    <a:ext uri="{9D8B030D-6E8A-4147-A177-3AD203B41FA5}">
                      <a16:colId xmlns:a16="http://schemas.microsoft.com/office/drawing/2014/main" val="4052625829"/>
                    </a:ext>
                  </a:extLst>
                </a:gridCol>
                <a:gridCol w="1079875">
                  <a:extLst>
                    <a:ext uri="{9D8B030D-6E8A-4147-A177-3AD203B41FA5}">
                      <a16:colId xmlns:a16="http://schemas.microsoft.com/office/drawing/2014/main" val="2657368069"/>
                    </a:ext>
                  </a:extLst>
                </a:gridCol>
                <a:gridCol w="1080758">
                  <a:extLst>
                    <a:ext uri="{9D8B030D-6E8A-4147-A177-3AD203B41FA5}">
                      <a16:colId xmlns:a16="http://schemas.microsoft.com/office/drawing/2014/main" val="729069328"/>
                    </a:ext>
                  </a:extLst>
                </a:gridCol>
                <a:gridCol w="1080758">
                  <a:extLst>
                    <a:ext uri="{9D8B030D-6E8A-4147-A177-3AD203B41FA5}">
                      <a16:colId xmlns:a16="http://schemas.microsoft.com/office/drawing/2014/main" val="1970893477"/>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289620"/>
                  </a:ext>
                </a:extLst>
              </a:tr>
              <a:tr h="450056">
                <a:tc>
                  <a:txBody>
                    <a:bodyPr/>
                    <a:lstStyle/>
                    <a:p>
                      <a:pPr>
                        <a:lnSpc>
                          <a:spcPct val="115000"/>
                        </a:lnSpc>
                        <a:spcAft>
                          <a:spcPts val="0"/>
                        </a:spcAft>
                      </a:pPr>
                      <a:r>
                        <a:rPr lang="da-DK" sz="2000" dirty="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127774638"/>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216706029"/>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544724243"/>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425458462"/>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3039795"/>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1236207"/>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765313"/>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799600"/>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66847"/>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415408"/>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231074"/>
                  </a:ext>
                </a:extLst>
              </a:tr>
            </a:tbl>
          </a:graphicData>
        </a:graphic>
      </p:graphicFrame>
    </p:spTree>
    <p:extLst>
      <p:ext uri="{BB962C8B-B14F-4D97-AF65-F5344CB8AC3E}">
        <p14:creationId xmlns:p14="http://schemas.microsoft.com/office/powerpoint/2010/main" val="415860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4249444" y="266329"/>
            <a:ext cx="3693111" cy="461665"/>
          </a:xfrm>
          <a:prstGeom prst="rect">
            <a:avLst/>
          </a:prstGeom>
          <a:noFill/>
        </p:spPr>
        <p:txBody>
          <a:bodyPr wrap="square" rtlCol="0">
            <a:spAutoFit/>
          </a:bodyPr>
          <a:lstStyle/>
          <a:p>
            <a:r>
              <a:rPr lang="da-DK" sz="2400" b="1" dirty="0"/>
              <a:t>ARBEJDSTID - ARBEJDSUGE</a:t>
            </a:r>
          </a:p>
        </p:txBody>
      </p:sp>
      <p:sp>
        <p:nvSpPr>
          <p:cNvPr id="3" name="Tekstfelt 2">
            <a:extLst>
              <a:ext uri="{FF2B5EF4-FFF2-40B4-BE49-F238E27FC236}">
                <a16:creationId xmlns:a16="http://schemas.microsoft.com/office/drawing/2014/main" id="{7177D068-8DCC-46E9-9BA3-6C9B2A80C84A}"/>
              </a:ext>
            </a:extLst>
          </p:cNvPr>
          <p:cNvSpPr txBox="1"/>
          <p:nvPr/>
        </p:nvSpPr>
        <p:spPr>
          <a:xfrm>
            <a:off x="2414726" y="1396337"/>
            <a:ext cx="7057748" cy="2308324"/>
          </a:xfrm>
          <a:prstGeom prst="rect">
            <a:avLst/>
          </a:prstGeom>
          <a:noFill/>
        </p:spPr>
        <p:txBody>
          <a:bodyPr wrap="square" rtlCol="0">
            <a:spAutoFit/>
          </a:bodyPr>
          <a:lstStyle/>
          <a:p>
            <a:pPr marL="342900" indent="-342900">
              <a:buFont typeface="Arial" panose="020B0604020202020204" pitchFamily="34" charset="0"/>
              <a:buChar char="•"/>
            </a:pPr>
            <a:r>
              <a:rPr lang="da-DK" sz="2400" b="1" dirty="0"/>
              <a:t>Fem-dages arbejdsuge i gennemsnit</a:t>
            </a:r>
          </a:p>
          <a:p>
            <a:pPr marL="342900" indent="-342900">
              <a:buFont typeface="Arial" panose="020B0604020202020204" pitchFamily="34" charset="0"/>
              <a:buChar char="•"/>
            </a:pPr>
            <a:r>
              <a:rPr lang="da-DK" sz="2400" b="1" dirty="0"/>
              <a:t>En fast ugentlig fridag</a:t>
            </a:r>
          </a:p>
          <a:p>
            <a:pPr marL="342900" indent="-342900">
              <a:buFont typeface="Arial" panose="020B0604020202020204" pitchFamily="34" charset="0"/>
              <a:buChar char="•"/>
            </a:pPr>
            <a:r>
              <a:rPr lang="da-DK" sz="2400" b="1" dirty="0"/>
              <a:t>En løs ugentlig fridag </a:t>
            </a:r>
            <a:r>
              <a:rPr lang="da-DK" sz="2400" dirty="0"/>
              <a:t>– Minimum to weekender i kvartalet har medarbejderen ret til at de løse fridage gives, så der er en sammenhængende friweekend = 8 friweekender årligt.</a:t>
            </a:r>
            <a:endParaRPr lang="da-DK" sz="2400" b="1" dirty="0"/>
          </a:p>
        </p:txBody>
      </p:sp>
    </p:spTree>
    <p:extLst>
      <p:ext uri="{BB962C8B-B14F-4D97-AF65-F5344CB8AC3E}">
        <p14:creationId xmlns:p14="http://schemas.microsoft.com/office/powerpoint/2010/main" val="155074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1981200" y="-161925"/>
            <a:ext cx="8229600" cy="1143000"/>
          </a:xfrm>
        </p:spPr>
        <p:txBody>
          <a:bodyPr/>
          <a:lstStyle/>
          <a:p>
            <a:r>
              <a:rPr lang="da-DK" altLang="da-DK"/>
              <a:t>Velkomst – hvem er vi?</a:t>
            </a:r>
          </a:p>
        </p:txBody>
      </p:sp>
      <p:pic>
        <p:nvPicPr>
          <p:cNvPr id="20483"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7713" y="722313"/>
            <a:ext cx="5111750" cy="6019800"/>
          </a:xfrm>
        </p:spPr>
      </p:pic>
      <p:sp>
        <p:nvSpPr>
          <p:cNvPr id="20484" name="Pladsholder til sidefod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a:solidFill>
                  <a:srgbClr val="B2B2B2"/>
                </a:solidFill>
              </a:rPr>
              <a:t>Herning Nordre og Søndre Provstier</a:t>
            </a:r>
          </a:p>
        </p:txBody>
      </p:sp>
    </p:spTree>
    <p:extLst>
      <p:ext uri="{BB962C8B-B14F-4D97-AF65-F5344CB8AC3E}">
        <p14:creationId xmlns:p14="http://schemas.microsoft.com/office/powerpoint/2010/main" val="260986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1239915" y="346228"/>
            <a:ext cx="8898384" cy="461665"/>
          </a:xfrm>
          <a:prstGeom prst="rect">
            <a:avLst/>
          </a:prstGeom>
          <a:noFill/>
        </p:spPr>
        <p:txBody>
          <a:bodyPr wrap="square" rtlCol="0">
            <a:spAutoFit/>
          </a:bodyPr>
          <a:lstStyle/>
          <a:p>
            <a:r>
              <a:rPr lang="da-DK" sz="2400" b="1" dirty="0"/>
              <a:t>ARBEJDSTID – EKSEMPEL PÅ PLACERING AF LØSE FRIDAGE – UGE 1</a:t>
            </a:r>
          </a:p>
        </p:txBody>
      </p:sp>
      <p:graphicFrame>
        <p:nvGraphicFramePr>
          <p:cNvPr id="4" name="Tabel 3">
            <a:extLst>
              <a:ext uri="{FF2B5EF4-FFF2-40B4-BE49-F238E27FC236}">
                <a16:creationId xmlns:a16="http://schemas.microsoft.com/office/drawing/2014/main" id="{22F97A43-681C-4E43-9912-51BC62D755D2}"/>
              </a:ext>
            </a:extLst>
          </p:cNvPr>
          <p:cNvGraphicFramePr>
            <a:graphicFrameLocks noGrp="1"/>
          </p:cNvGraphicFramePr>
          <p:nvPr>
            <p:extLst>
              <p:ext uri="{D42A27DB-BD31-4B8C-83A1-F6EECF244321}">
                <p14:modId xmlns:p14="http://schemas.microsoft.com/office/powerpoint/2010/main" val="1916265703"/>
              </p:ext>
            </p:extLst>
          </p:nvPr>
        </p:nvGraphicFramePr>
        <p:xfrm>
          <a:off x="1239915" y="994111"/>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2028491316"/>
                    </a:ext>
                  </a:extLst>
                </a:gridCol>
                <a:gridCol w="1079875">
                  <a:extLst>
                    <a:ext uri="{9D8B030D-6E8A-4147-A177-3AD203B41FA5}">
                      <a16:colId xmlns:a16="http://schemas.microsoft.com/office/drawing/2014/main" val="1472562559"/>
                    </a:ext>
                  </a:extLst>
                </a:gridCol>
                <a:gridCol w="1079875">
                  <a:extLst>
                    <a:ext uri="{9D8B030D-6E8A-4147-A177-3AD203B41FA5}">
                      <a16:colId xmlns:a16="http://schemas.microsoft.com/office/drawing/2014/main" val="2736421399"/>
                    </a:ext>
                  </a:extLst>
                </a:gridCol>
                <a:gridCol w="1079875">
                  <a:extLst>
                    <a:ext uri="{9D8B030D-6E8A-4147-A177-3AD203B41FA5}">
                      <a16:colId xmlns:a16="http://schemas.microsoft.com/office/drawing/2014/main" val="2674661426"/>
                    </a:ext>
                  </a:extLst>
                </a:gridCol>
                <a:gridCol w="1079875">
                  <a:extLst>
                    <a:ext uri="{9D8B030D-6E8A-4147-A177-3AD203B41FA5}">
                      <a16:colId xmlns:a16="http://schemas.microsoft.com/office/drawing/2014/main" val="3804212289"/>
                    </a:ext>
                  </a:extLst>
                </a:gridCol>
                <a:gridCol w="1079875">
                  <a:extLst>
                    <a:ext uri="{9D8B030D-6E8A-4147-A177-3AD203B41FA5}">
                      <a16:colId xmlns:a16="http://schemas.microsoft.com/office/drawing/2014/main" val="2351988034"/>
                    </a:ext>
                  </a:extLst>
                </a:gridCol>
                <a:gridCol w="1080758">
                  <a:extLst>
                    <a:ext uri="{9D8B030D-6E8A-4147-A177-3AD203B41FA5}">
                      <a16:colId xmlns:a16="http://schemas.microsoft.com/office/drawing/2014/main" val="2015526681"/>
                    </a:ext>
                  </a:extLst>
                </a:gridCol>
                <a:gridCol w="1080758">
                  <a:extLst>
                    <a:ext uri="{9D8B030D-6E8A-4147-A177-3AD203B41FA5}">
                      <a16:colId xmlns:a16="http://schemas.microsoft.com/office/drawing/2014/main" val="553504893"/>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335695"/>
                  </a:ext>
                </a:extLst>
              </a:tr>
              <a:tr h="450056">
                <a:tc>
                  <a:txBody>
                    <a:bodyPr/>
                    <a:lstStyle/>
                    <a:p>
                      <a:pPr>
                        <a:lnSpc>
                          <a:spcPct val="115000"/>
                        </a:lnSpc>
                        <a:spcAft>
                          <a:spcPts val="0"/>
                        </a:spcAft>
                      </a:pPr>
                      <a:r>
                        <a:rPr lang="da-DK" sz="200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6767009"/>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2400" dirty="0">
                          <a:effectLst/>
                          <a:latin typeface="Calibri"/>
                          <a:ea typeface="Calibri"/>
                          <a:cs typeface="Arial"/>
                        </a:rPr>
                        <a:t> Løs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251424"/>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2400" dirty="0">
                          <a:effectLst/>
                          <a:latin typeface="Calibri"/>
                          <a:ea typeface="Calibri"/>
                          <a:cs typeface="Arial"/>
                        </a:rPr>
                        <a:t> 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3536365"/>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4949587"/>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3460517"/>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20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68751"/>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1054947"/>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695298"/>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2250101"/>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9347507"/>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012750"/>
                  </a:ext>
                </a:extLst>
              </a:tr>
            </a:tbl>
          </a:graphicData>
        </a:graphic>
      </p:graphicFrame>
    </p:spTree>
    <p:extLst>
      <p:ext uri="{BB962C8B-B14F-4D97-AF65-F5344CB8AC3E}">
        <p14:creationId xmlns:p14="http://schemas.microsoft.com/office/powerpoint/2010/main" val="75245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1239915" y="346228"/>
            <a:ext cx="8898384" cy="461665"/>
          </a:xfrm>
          <a:prstGeom prst="rect">
            <a:avLst/>
          </a:prstGeom>
          <a:noFill/>
        </p:spPr>
        <p:txBody>
          <a:bodyPr wrap="square" rtlCol="0">
            <a:spAutoFit/>
          </a:bodyPr>
          <a:lstStyle/>
          <a:p>
            <a:r>
              <a:rPr lang="da-DK" sz="2400" b="1" dirty="0"/>
              <a:t>ARBEJDSTID – EKSEMPEL PÅ PLACERING AF LØSE FRIDAGE – UGE 2</a:t>
            </a:r>
          </a:p>
        </p:txBody>
      </p:sp>
      <p:graphicFrame>
        <p:nvGraphicFramePr>
          <p:cNvPr id="3" name="Tabel 2">
            <a:extLst>
              <a:ext uri="{FF2B5EF4-FFF2-40B4-BE49-F238E27FC236}">
                <a16:creationId xmlns:a16="http://schemas.microsoft.com/office/drawing/2014/main" id="{6D75197C-1B6A-4A1D-A6D6-8752EE52F52B}"/>
              </a:ext>
            </a:extLst>
          </p:cNvPr>
          <p:cNvGraphicFramePr>
            <a:graphicFrameLocks noGrp="1"/>
          </p:cNvGraphicFramePr>
          <p:nvPr>
            <p:extLst>
              <p:ext uri="{D42A27DB-BD31-4B8C-83A1-F6EECF244321}">
                <p14:modId xmlns:p14="http://schemas.microsoft.com/office/powerpoint/2010/main" val="3674286405"/>
              </p:ext>
            </p:extLst>
          </p:nvPr>
        </p:nvGraphicFramePr>
        <p:xfrm>
          <a:off x="1239915" y="994111"/>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1781832427"/>
                    </a:ext>
                  </a:extLst>
                </a:gridCol>
                <a:gridCol w="1079875">
                  <a:extLst>
                    <a:ext uri="{9D8B030D-6E8A-4147-A177-3AD203B41FA5}">
                      <a16:colId xmlns:a16="http://schemas.microsoft.com/office/drawing/2014/main" val="1249717270"/>
                    </a:ext>
                  </a:extLst>
                </a:gridCol>
                <a:gridCol w="1079875">
                  <a:extLst>
                    <a:ext uri="{9D8B030D-6E8A-4147-A177-3AD203B41FA5}">
                      <a16:colId xmlns:a16="http://schemas.microsoft.com/office/drawing/2014/main" val="1582350712"/>
                    </a:ext>
                  </a:extLst>
                </a:gridCol>
                <a:gridCol w="1079875">
                  <a:extLst>
                    <a:ext uri="{9D8B030D-6E8A-4147-A177-3AD203B41FA5}">
                      <a16:colId xmlns:a16="http://schemas.microsoft.com/office/drawing/2014/main" val="3075103212"/>
                    </a:ext>
                  </a:extLst>
                </a:gridCol>
                <a:gridCol w="1079875">
                  <a:extLst>
                    <a:ext uri="{9D8B030D-6E8A-4147-A177-3AD203B41FA5}">
                      <a16:colId xmlns:a16="http://schemas.microsoft.com/office/drawing/2014/main" val="2558840032"/>
                    </a:ext>
                  </a:extLst>
                </a:gridCol>
                <a:gridCol w="1079875">
                  <a:extLst>
                    <a:ext uri="{9D8B030D-6E8A-4147-A177-3AD203B41FA5}">
                      <a16:colId xmlns:a16="http://schemas.microsoft.com/office/drawing/2014/main" val="466865942"/>
                    </a:ext>
                  </a:extLst>
                </a:gridCol>
                <a:gridCol w="1080758">
                  <a:extLst>
                    <a:ext uri="{9D8B030D-6E8A-4147-A177-3AD203B41FA5}">
                      <a16:colId xmlns:a16="http://schemas.microsoft.com/office/drawing/2014/main" val="1895173397"/>
                    </a:ext>
                  </a:extLst>
                </a:gridCol>
                <a:gridCol w="1080758">
                  <a:extLst>
                    <a:ext uri="{9D8B030D-6E8A-4147-A177-3AD203B41FA5}">
                      <a16:colId xmlns:a16="http://schemas.microsoft.com/office/drawing/2014/main" val="3400634226"/>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664967"/>
                  </a:ext>
                </a:extLst>
              </a:tr>
              <a:tr h="450056">
                <a:tc>
                  <a:txBody>
                    <a:bodyPr/>
                    <a:lstStyle/>
                    <a:p>
                      <a:pPr>
                        <a:lnSpc>
                          <a:spcPct val="115000"/>
                        </a:lnSpc>
                        <a:spcAft>
                          <a:spcPts val="0"/>
                        </a:spcAft>
                      </a:pPr>
                      <a:r>
                        <a:rPr lang="da-DK" sz="200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70689771"/>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2400" dirty="0">
                          <a:effectLst/>
                          <a:latin typeface="Calibri"/>
                          <a:ea typeface="Calibri"/>
                          <a:cs typeface="Arial"/>
                        </a:rPr>
                        <a:t> Løs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2400" dirty="0">
                          <a:effectLst/>
                          <a:latin typeface="Calibri"/>
                          <a:ea typeface="Calibri"/>
                          <a:cs typeface="Arial"/>
                        </a:rPr>
                        <a:t> Løs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22862073"/>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2400" dirty="0">
                          <a:effectLst/>
                          <a:latin typeface="Calibri"/>
                          <a:ea typeface="Calibri"/>
                          <a:cs typeface="Arial"/>
                        </a:rPr>
                        <a:t> 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2400" dirty="0">
                          <a:effectLst/>
                          <a:latin typeface="Calibri"/>
                          <a:ea typeface="Calibri"/>
                          <a:cs typeface="Arial"/>
                        </a:rPr>
                        <a:t> 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2925303"/>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24729019"/>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91035823"/>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20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33429059"/>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4058739"/>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29782581"/>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1693312"/>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45163616"/>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da-DK" sz="1800" dirty="0"/>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97862644"/>
                  </a:ext>
                </a:extLst>
              </a:tr>
            </a:tbl>
          </a:graphicData>
        </a:graphic>
      </p:graphicFrame>
    </p:spTree>
    <p:extLst>
      <p:ext uri="{BB962C8B-B14F-4D97-AF65-F5344CB8AC3E}">
        <p14:creationId xmlns:p14="http://schemas.microsoft.com/office/powerpoint/2010/main" val="390150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1239915" y="346228"/>
            <a:ext cx="8898384" cy="461665"/>
          </a:xfrm>
          <a:prstGeom prst="rect">
            <a:avLst/>
          </a:prstGeom>
          <a:noFill/>
        </p:spPr>
        <p:txBody>
          <a:bodyPr wrap="square" rtlCol="0">
            <a:spAutoFit/>
          </a:bodyPr>
          <a:lstStyle/>
          <a:p>
            <a:r>
              <a:rPr lang="da-DK" sz="2400" b="1" dirty="0"/>
              <a:t>ARBEJDSTID – EKSEMPEL PÅ PLACERING AF LØSE FRIDAGE – UGE 3</a:t>
            </a:r>
          </a:p>
        </p:txBody>
      </p:sp>
      <p:graphicFrame>
        <p:nvGraphicFramePr>
          <p:cNvPr id="3" name="Tabel 2">
            <a:extLst>
              <a:ext uri="{FF2B5EF4-FFF2-40B4-BE49-F238E27FC236}">
                <a16:creationId xmlns:a16="http://schemas.microsoft.com/office/drawing/2014/main" id="{57817C58-70AF-41D7-B40D-BA7F9B9A70E4}"/>
              </a:ext>
            </a:extLst>
          </p:cNvPr>
          <p:cNvGraphicFramePr>
            <a:graphicFrameLocks noGrp="1"/>
          </p:cNvGraphicFramePr>
          <p:nvPr>
            <p:extLst>
              <p:ext uri="{D42A27DB-BD31-4B8C-83A1-F6EECF244321}">
                <p14:modId xmlns:p14="http://schemas.microsoft.com/office/powerpoint/2010/main" val="4242070689"/>
              </p:ext>
            </p:extLst>
          </p:nvPr>
        </p:nvGraphicFramePr>
        <p:xfrm>
          <a:off x="1239915" y="1180329"/>
          <a:ext cx="8640766" cy="5400672"/>
        </p:xfrm>
        <a:graphic>
          <a:graphicData uri="http://schemas.openxmlformats.org/drawingml/2006/table">
            <a:tbl>
              <a:tblPr firstRow="1" firstCol="1" bandRow="1"/>
              <a:tblGrid>
                <a:gridCol w="1079875">
                  <a:extLst>
                    <a:ext uri="{9D8B030D-6E8A-4147-A177-3AD203B41FA5}">
                      <a16:colId xmlns:a16="http://schemas.microsoft.com/office/drawing/2014/main" val="2214381154"/>
                    </a:ext>
                  </a:extLst>
                </a:gridCol>
                <a:gridCol w="1079875">
                  <a:extLst>
                    <a:ext uri="{9D8B030D-6E8A-4147-A177-3AD203B41FA5}">
                      <a16:colId xmlns:a16="http://schemas.microsoft.com/office/drawing/2014/main" val="4279295602"/>
                    </a:ext>
                  </a:extLst>
                </a:gridCol>
                <a:gridCol w="1079875">
                  <a:extLst>
                    <a:ext uri="{9D8B030D-6E8A-4147-A177-3AD203B41FA5}">
                      <a16:colId xmlns:a16="http://schemas.microsoft.com/office/drawing/2014/main" val="4071380436"/>
                    </a:ext>
                  </a:extLst>
                </a:gridCol>
                <a:gridCol w="1079875">
                  <a:extLst>
                    <a:ext uri="{9D8B030D-6E8A-4147-A177-3AD203B41FA5}">
                      <a16:colId xmlns:a16="http://schemas.microsoft.com/office/drawing/2014/main" val="406835277"/>
                    </a:ext>
                  </a:extLst>
                </a:gridCol>
                <a:gridCol w="1079875">
                  <a:extLst>
                    <a:ext uri="{9D8B030D-6E8A-4147-A177-3AD203B41FA5}">
                      <a16:colId xmlns:a16="http://schemas.microsoft.com/office/drawing/2014/main" val="2756251422"/>
                    </a:ext>
                  </a:extLst>
                </a:gridCol>
                <a:gridCol w="1079875">
                  <a:extLst>
                    <a:ext uri="{9D8B030D-6E8A-4147-A177-3AD203B41FA5}">
                      <a16:colId xmlns:a16="http://schemas.microsoft.com/office/drawing/2014/main" val="458877787"/>
                    </a:ext>
                  </a:extLst>
                </a:gridCol>
                <a:gridCol w="1080758">
                  <a:extLst>
                    <a:ext uri="{9D8B030D-6E8A-4147-A177-3AD203B41FA5}">
                      <a16:colId xmlns:a16="http://schemas.microsoft.com/office/drawing/2014/main" val="950036117"/>
                    </a:ext>
                  </a:extLst>
                </a:gridCol>
                <a:gridCol w="1080758">
                  <a:extLst>
                    <a:ext uri="{9D8B030D-6E8A-4147-A177-3AD203B41FA5}">
                      <a16:colId xmlns:a16="http://schemas.microsoft.com/office/drawing/2014/main" val="835446284"/>
                    </a:ext>
                  </a:extLst>
                </a:gridCol>
              </a:tblGrid>
              <a:tr h="450056">
                <a:tc>
                  <a:txBody>
                    <a:bodyPr/>
                    <a:lstStyle/>
                    <a:p>
                      <a:pPr>
                        <a:lnSpc>
                          <a:spcPct val="115000"/>
                        </a:lnSpc>
                        <a:spcAft>
                          <a:spcPts val="0"/>
                        </a:spcAft>
                      </a:pPr>
                      <a:r>
                        <a:rPr lang="da-DK" sz="2000" dirty="0">
                          <a:effectLst/>
                          <a:latin typeface="Calibri"/>
                          <a:ea typeface="Calibri"/>
                          <a:cs typeface="Arial"/>
                        </a:rPr>
                        <a:t>Tid</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Mandag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Tirsdag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Onsdag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Torsdag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Fredag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a:effectLst/>
                          <a:latin typeface="Calibri"/>
                          <a:ea typeface="Calibri"/>
                          <a:cs typeface="Arial"/>
                        </a:rPr>
                        <a:t>Lørdag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000" dirty="0">
                          <a:effectLst/>
                          <a:latin typeface="Calibri"/>
                          <a:ea typeface="Calibri"/>
                          <a:cs typeface="Arial"/>
                        </a:rPr>
                        <a:t>Søndag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171065"/>
                  </a:ext>
                </a:extLst>
              </a:tr>
              <a:tr h="450056">
                <a:tc>
                  <a:txBody>
                    <a:bodyPr/>
                    <a:lstStyle/>
                    <a:p>
                      <a:pPr>
                        <a:lnSpc>
                          <a:spcPct val="115000"/>
                        </a:lnSpc>
                        <a:spcAft>
                          <a:spcPts val="0"/>
                        </a:spcAft>
                      </a:pPr>
                      <a:r>
                        <a:rPr lang="da-DK" sz="2000">
                          <a:effectLst/>
                          <a:latin typeface="Calibri"/>
                          <a:ea typeface="Calibri"/>
                          <a:cs typeface="Arial"/>
                        </a:rPr>
                        <a:t>9-10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endParaRPr lang="da-DK" sz="11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3125454"/>
                  </a:ext>
                </a:extLst>
              </a:tr>
              <a:tr h="450056">
                <a:tc>
                  <a:txBody>
                    <a:bodyPr/>
                    <a:lstStyle/>
                    <a:p>
                      <a:pPr>
                        <a:lnSpc>
                          <a:spcPct val="115000"/>
                        </a:lnSpc>
                        <a:spcAft>
                          <a:spcPts val="0"/>
                        </a:spcAft>
                      </a:pPr>
                      <a:r>
                        <a:rPr lang="da-DK" sz="2000">
                          <a:effectLst/>
                          <a:latin typeface="Calibri"/>
                          <a:ea typeface="Calibri"/>
                          <a:cs typeface="Arial"/>
                        </a:rPr>
                        <a:t>10-11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Fast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4868024"/>
                  </a:ext>
                </a:extLst>
              </a:tr>
              <a:tr h="450056">
                <a:tc>
                  <a:txBody>
                    <a:bodyPr/>
                    <a:lstStyle/>
                    <a:p>
                      <a:pPr>
                        <a:lnSpc>
                          <a:spcPct val="115000"/>
                        </a:lnSpc>
                        <a:spcAft>
                          <a:spcPts val="0"/>
                        </a:spcAft>
                      </a:pPr>
                      <a:r>
                        <a:rPr lang="da-DK" sz="2000">
                          <a:effectLst/>
                          <a:latin typeface="Calibri"/>
                          <a:ea typeface="Calibri"/>
                          <a:cs typeface="Arial"/>
                        </a:rPr>
                        <a:t>11-12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2400" dirty="0">
                          <a:effectLst/>
                          <a:latin typeface="Calibri"/>
                          <a:ea typeface="Calibri"/>
                          <a:cs typeface="Arial"/>
                        </a:rPr>
                        <a:t>fridag</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7021491"/>
                  </a:ext>
                </a:extLst>
              </a:tr>
              <a:tr h="450056">
                <a:tc>
                  <a:txBody>
                    <a:bodyPr/>
                    <a:lstStyle/>
                    <a:p>
                      <a:pPr>
                        <a:lnSpc>
                          <a:spcPct val="115000"/>
                        </a:lnSpc>
                        <a:spcAft>
                          <a:spcPts val="0"/>
                        </a:spcAft>
                      </a:pPr>
                      <a:r>
                        <a:rPr lang="da-DK" sz="2000">
                          <a:effectLst/>
                          <a:latin typeface="Calibri"/>
                          <a:ea typeface="Calibri"/>
                          <a:cs typeface="Arial"/>
                        </a:rPr>
                        <a:t>12-13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endParaRPr lang="da-DK" sz="11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105684"/>
                  </a:ext>
                </a:extLst>
              </a:tr>
              <a:tr h="450056">
                <a:tc>
                  <a:txBody>
                    <a:bodyPr/>
                    <a:lstStyle/>
                    <a:p>
                      <a:pPr>
                        <a:lnSpc>
                          <a:spcPct val="115000"/>
                        </a:lnSpc>
                        <a:spcAft>
                          <a:spcPts val="0"/>
                        </a:spcAft>
                      </a:pPr>
                      <a:r>
                        <a:rPr lang="da-DK" sz="2000">
                          <a:effectLst/>
                          <a:latin typeface="Calibri"/>
                          <a:ea typeface="Calibri"/>
                          <a:cs typeface="Arial"/>
                        </a:rPr>
                        <a:t>13-14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1338494"/>
                  </a:ext>
                </a:extLst>
              </a:tr>
              <a:tr h="450056">
                <a:tc>
                  <a:txBody>
                    <a:bodyPr/>
                    <a:lstStyle/>
                    <a:p>
                      <a:pPr>
                        <a:lnSpc>
                          <a:spcPct val="115000"/>
                        </a:lnSpc>
                        <a:spcAft>
                          <a:spcPts val="0"/>
                        </a:spcAft>
                      </a:pPr>
                      <a:r>
                        <a:rPr lang="da-DK" sz="2000">
                          <a:effectLst/>
                          <a:latin typeface="Calibri"/>
                          <a:ea typeface="Calibri"/>
                          <a:cs typeface="Arial"/>
                        </a:rPr>
                        <a:t>14-15</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20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229232"/>
                  </a:ext>
                </a:extLst>
              </a:tr>
              <a:tr h="450056">
                <a:tc>
                  <a:txBody>
                    <a:bodyPr/>
                    <a:lstStyle/>
                    <a:p>
                      <a:pPr>
                        <a:lnSpc>
                          <a:spcPct val="115000"/>
                        </a:lnSpc>
                        <a:spcAft>
                          <a:spcPts val="0"/>
                        </a:spcAft>
                      </a:pPr>
                      <a:r>
                        <a:rPr lang="da-DK" sz="2000">
                          <a:effectLst/>
                          <a:latin typeface="Calibri"/>
                          <a:ea typeface="Calibri"/>
                          <a:cs typeface="Arial"/>
                        </a:rPr>
                        <a:t>15-16</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2844195"/>
                  </a:ext>
                </a:extLst>
              </a:tr>
              <a:tr h="450056">
                <a:tc>
                  <a:txBody>
                    <a:bodyPr/>
                    <a:lstStyle/>
                    <a:p>
                      <a:pPr>
                        <a:lnSpc>
                          <a:spcPct val="115000"/>
                        </a:lnSpc>
                        <a:spcAft>
                          <a:spcPts val="0"/>
                        </a:spcAft>
                      </a:pPr>
                      <a:r>
                        <a:rPr lang="da-DK" sz="2000">
                          <a:effectLst/>
                          <a:latin typeface="Calibri"/>
                          <a:ea typeface="Calibri"/>
                          <a:cs typeface="Arial"/>
                        </a:rPr>
                        <a:t>16-17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0257650"/>
                  </a:ext>
                </a:extLst>
              </a:tr>
              <a:tr h="450056">
                <a:tc>
                  <a:txBody>
                    <a:bodyPr/>
                    <a:lstStyle/>
                    <a:p>
                      <a:pPr>
                        <a:lnSpc>
                          <a:spcPct val="115000"/>
                        </a:lnSpc>
                        <a:spcAft>
                          <a:spcPts val="0"/>
                        </a:spcAft>
                      </a:pPr>
                      <a:r>
                        <a:rPr lang="da-DK" sz="2000">
                          <a:effectLst/>
                          <a:latin typeface="Calibri"/>
                          <a:ea typeface="Calibri"/>
                          <a:cs typeface="Arial"/>
                        </a:rPr>
                        <a:t>17-18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29608965"/>
                  </a:ext>
                </a:extLst>
              </a:tr>
              <a:tr h="450056">
                <a:tc>
                  <a:txBody>
                    <a:bodyPr/>
                    <a:lstStyle/>
                    <a:p>
                      <a:pPr>
                        <a:lnSpc>
                          <a:spcPct val="115000"/>
                        </a:lnSpc>
                        <a:spcAft>
                          <a:spcPts val="0"/>
                        </a:spcAft>
                      </a:pPr>
                      <a:r>
                        <a:rPr lang="da-DK" sz="2000">
                          <a:effectLst/>
                          <a:latin typeface="Calibri"/>
                          <a:ea typeface="Calibri"/>
                          <a:cs typeface="Arial"/>
                        </a:rPr>
                        <a:t>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8630322"/>
                  </a:ext>
                </a:extLst>
              </a:tr>
              <a:tr h="450056">
                <a:tc>
                  <a:txBody>
                    <a:bodyPr/>
                    <a:lstStyle/>
                    <a:p>
                      <a:pPr>
                        <a:lnSpc>
                          <a:spcPct val="115000"/>
                        </a:lnSpc>
                        <a:spcAft>
                          <a:spcPts val="0"/>
                        </a:spcAft>
                      </a:pPr>
                      <a:r>
                        <a:rPr lang="da-DK" sz="2000" dirty="0">
                          <a:effectLst/>
                          <a:latin typeface="Calibri"/>
                          <a:ea typeface="Calibri"/>
                          <a:cs typeface="Arial"/>
                        </a:rPr>
                        <a:t>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da-DK" sz="2400" dirty="0">
                        <a:effectLst/>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100" dirty="0">
                          <a:effectLst/>
                          <a:latin typeface="Calibri"/>
                          <a:ea typeface="Calibri"/>
                          <a:cs typeface="Arial"/>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5561571"/>
                  </a:ext>
                </a:extLst>
              </a:tr>
            </a:tbl>
          </a:graphicData>
        </a:graphic>
      </p:graphicFrame>
    </p:spTree>
    <p:extLst>
      <p:ext uri="{BB962C8B-B14F-4D97-AF65-F5344CB8AC3E}">
        <p14:creationId xmlns:p14="http://schemas.microsoft.com/office/powerpoint/2010/main" val="3901057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4696287" y="257452"/>
            <a:ext cx="2752078" cy="461665"/>
          </a:xfrm>
          <a:prstGeom prst="rect">
            <a:avLst/>
          </a:prstGeom>
          <a:noFill/>
        </p:spPr>
        <p:txBody>
          <a:bodyPr wrap="square" rtlCol="0">
            <a:spAutoFit/>
          </a:bodyPr>
          <a:lstStyle/>
          <a:p>
            <a:r>
              <a:rPr lang="da-DK" sz="2400" b="1" dirty="0"/>
              <a:t>ARBEJDSTID - FERIE</a:t>
            </a:r>
          </a:p>
        </p:txBody>
      </p:sp>
      <p:sp>
        <p:nvSpPr>
          <p:cNvPr id="3" name="Tekstfelt 2">
            <a:extLst>
              <a:ext uri="{FF2B5EF4-FFF2-40B4-BE49-F238E27FC236}">
                <a16:creationId xmlns:a16="http://schemas.microsoft.com/office/drawing/2014/main" id="{B7E2F7AC-8273-45D6-A8D1-BC5F1E9C7C93}"/>
              </a:ext>
            </a:extLst>
          </p:cNvPr>
          <p:cNvSpPr txBox="1"/>
          <p:nvPr/>
        </p:nvSpPr>
        <p:spPr>
          <a:xfrm>
            <a:off x="1695635" y="1250143"/>
            <a:ext cx="9543495" cy="2954655"/>
          </a:xfrm>
          <a:prstGeom prst="rect">
            <a:avLst/>
          </a:prstGeom>
          <a:noFill/>
        </p:spPr>
        <p:txBody>
          <a:bodyPr wrap="square" rtlCol="0">
            <a:spAutoFit/>
          </a:bodyPr>
          <a:lstStyle/>
          <a:p>
            <a:pPr marL="285750" indent="-285750">
              <a:buFont typeface="Arial" panose="020B0604020202020204" pitchFamily="34" charset="0"/>
              <a:buChar char="•"/>
              <a:defRPr/>
            </a:pPr>
            <a:r>
              <a:rPr lang="da-DK" sz="2400" b="1" dirty="0"/>
              <a:t>5 ugers ferie</a:t>
            </a:r>
            <a:r>
              <a:rPr lang="da-DK" sz="2400" dirty="0"/>
              <a:t> – 1. september til 31. december</a:t>
            </a:r>
            <a:endParaRPr lang="da-DK" sz="2400" b="1" dirty="0"/>
          </a:p>
          <a:p>
            <a:pPr marL="285750" indent="-285750">
              <a:buFont typeface="Arial" panose="020B0604020202020204" pitchFamily="34" charset="0"/>
              <a:buChar char="•"/>
              <a:defRPr/>
            </a:pPr>
            <a:r>
              <a:rPr lang="da-DK" sz="2400" b="1" dirty="0"/>
              <a:t>5 dages særlige feriedage</a:t>
            </a:r>
            <a:r>
              <a:rPr lang="da-DK" sz="2400" dirty="0"/>
              <a:t> – 1. maj til 30. april</a:t>
            </a:r>
            <a:endParaRPr lang="da-DK" sz="2400" b="1" dirty="0"/>
          </a:p>
          <a:p>
            <a:pPr marL="285750" indent="-285750">
              <a:buFont typeface="Arial" panose="020B0604020202020204" pitchFamily="34" charset="0"/>
              <a:buChar char="•"/>
              <a:defRPr/>
            </a:pPr>
            <a:r>
              <a:rPr lang="da-DK" sz="2400" b="1" dirty="0"/>
              <a:t>Ferie fastlægges efter forhandling</a:t>
            </a:r>
          </a:p>
          <a:p>
            <a:pPr marL="285750" indent="-285750">
              <a:buFont typeface="Arial" panose="020B0604020202020204" pitchFamily="34" charset="0"/>
              <a:buChar char="•"/>
              <a:defRPr/>
            </a:pPr>
            <a:r>
              <a:rPr lang="da-DK" sz="2400" b="1" dirty="0"/>
              <a:t>Ønsker skal så vidt muligt imødekommes</a:t>
            </a:r>
          </a:p>
          <a:p>
            <a:pPr marL="285750" indent="-285750">
              <a:buFont typeface="Arial" panose="020B0604020202020204" pitchFamily="34" charset="0"/>
              <a:buChar char="•"/>
              <a:defRPr/>
            </a:pPr>
            <a:r>
              <a:rPr lang="da-DK" sz="2400" b="1" dirty="0"/>
              <a:t>Kontaktpersonen træffer endelig afgørelse</a:t>
            </a:r>
          </a:p>
          <a:p>
            <a:pPr marL="285750" indent="-285750">
              <a:buFont typeface="Arial" panose="020B0604020202020204" pitchFamily="34" charset="0"/>
              <a:buChar char="•"/>
              <a:defRPr/>
            </a:pPr>
            <a:r>
              <a:rPr lang="da-DK" sz="2400" b="1" dirty="0"/>
              <a:t>3 måneders varsel for hovedferie</a:t>
            </a:r>
          </a:p>
          <a:p>
            <a:pPr marL="285750" indent="-285750">
              <a:buFont typeface="Arial" panose="020B0604020202020204" pitchFamily="34" charset="0"/>
              <a:buChar char="•"/>
              <a:defRPr/>
            </a:pPr>
            <a:r>
              <a:rPr lang="da-DK" sz="2400" b="1" dirty="0"/>
              <a:t>1 måneds varsel for øvrig ferie og særlige feriedage</a:t>
            </a:r>
          </a:p>
          <a:p>
            <a:endParaRPr lang="da-DK" dirty="0"/>
          </a:p>
        </p:txBody>
      </p:sp>
      <p:pic>
        <p:nvPicPr>
          <p:cNvPr id="7" name="Billede 6">
            <a:extLst>
              <a:ext uri="{FF2B5EF4-FFF2-40B4-BE49-F238E27FC236}">
                <a16:creationId xmlns:a16="http://schemas.microsoft.com/office/drawing/2014/main" id="{86530BE3-99D3-412E-BF24-D59DE963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908" y="3979096"/>
            <a:ext cx="4320644" cy="2878904"/>
          </a:xfrm>
          <a:prstGeom prst="rect">
            <a:avLst/>
          </a:prstGeom>
        </p:spPr>
      </p:pic>
    </p:spTree>
    <p:extLst>
      <p:ext uri="{BB962C8B-B14F-4D97-AF65-F5344CB8AC3E}">
        <p14:creationId xmlns:p14="http://schemas.microsoft.com/office/powerpoint/2010/main" val="289476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C972E07C-F0DA-41F8-8A6A-5A4631D239EC}"/>
              </a:ext>
            </a:extLst>
          </p:cNvPr>
          <p:cNvSpPr txBox="1"/>
          <p:nvPr/>
        </p:nvSpPr>
        <p:spPr>
          <a:xfrm>
            <a:off x="3915053" y="363984"/>
            <a:ext cx="3107183" cy="461665"/>
          </a:xfrm>
          <a:prstGeom prst="rect">
            <a:avLst/>
          </a:prstGeom>
          <a:noFill/>
        </p:spPr>
        <p:txBody>
          <a:bodyPr wrap="square" rtlCol="0">
            <a:spAutoFit/>
          </a:bodyPr>
          <a:lstStyle/>
          <a:p>
            <a:r>
              <a:rPr lang="da-DK" sz="2400" b="1" dirty="0"/>
              <a:t>ARBEJDSTID - SYGDOM</a:t>
            </a:r>
          </a:p>
        </p:txBody>
      </p:sp>
      <p:sp>
        <p:nvSpPr>
          <p:cNvPr id="3" name="Tekstfelt 2">
            <a:extLst>
              <a:ext uri="{FF2B5EF4-FFF2-40B4-BE49-F238E27FC236}">
                <a16:creationId xmlns:a16="http://schemas.microsoft.com/office/drawing/2014/main" id="{5CE4175F-3DFF-49C1-9A8F-A3972AEA2EFF}"/>
              </a:ext>
            </a:extLst>
          </p:cNvPr>
          <p:cNvSpPr txBox="1"/>
          <p:nvPr/>
        </p:nvSpPr>
        <p:spPr>
          <a:xfrm>
            <a:off x="1979720" y="1518082"/>
            <a:ext cx="7936637" cy="3323987"/>
          </a:xfrm>
          <a:prstGeom prst="rect">
            <a:avLst/>
          </a:prstGeom>
          <a:noFill/>
        </p:spPr>
        <p:txBody>
          <a:bodyPr wrap="square" rtlCol="0">
            <a:spAutoFit/>
          </a:bodyPr>
          <a:lstStyle/>
          <a:p>
            <a:pPr marL="342900" indent="-342900">
              <a:buFont typeface="Arial" panose="020B0604020202020204" pitchFamily="34" charset="0"/>
              <a:buChar char="•"/>
              <a:defRPr/>
            </a:pPr>
            <a:r>
              <a:rPr lang="da-DK" altLang="da-DK" sz="2400" b="1" dirty="0"/>
              <a:t>Den ansatte skal melde sig syg hos kontaktperson eller evt. kordegn</a:t>
            </a:r>
          </a:p>
          <a:p>
            <a:pPr marL="342900" indent="-342900">
              <a:buFont typeface="Arial" panose="020B0604020202020204" pitchFamily="34" charset="0"/>
              <a:buChar char="•"/>
              <a:defRPr/>
            </a:pPr>
            <a:r>
              <a:rPr lang="da-DK" altLang="da-DK" sz="2400" b="1" dirty="0"/>
              <a:t>Sygefravær skal registreres i FLØS</a:t>
            </a:r>
          </a:p>
          <a:p>
            <a:pPr marL="342900" indent="-342900">
              <a:buFont typeface="Arial" panose="020B0604020202020204" pitchFamily="34" charset="0"/>
              <a:buChar char="•"/>
              <a:defRPr/>
            </a:pPr>
            <a:r>
              <a:rPr lang="da-DK" altLang="da-DK" sz="2400" b="1" dirty="0"/>
              <a:t>Sygefraværssamtale senest 4 uger efter første sygedag</a:t>
            </a:r>
          </a:p>
          <a:p>
            <a:pPr marL="342900" indent="-342900">
              <a:buFont typeface="Arial" panose="020B0604020202020204" pitchFamily="34" charset="0"/>
              <a:buChar char="•"/>
              <a:defRPr/>
            </a:pPr>
            <a:r>
              <a:rPr lang="da-DK" altLang="da-DK" sz="2400" b="1" dirty="0"/>
              <a:t>Mulighedserklæring</a:t>
            </a:r>
          </a:p>
          <a:p>
            <a:pPr marL="342900" indent="-342900">
              <a:buFont typeface="Arial" panose="020B0604020202020204" pitchFamily="34" charset="0"/>
              <a:buChar char="•"/>
              <a:defRPr/>
            </a:pPr>
            <a:r>
              <a:rPr lang="da-DK" altLang="da-DK" sz="2400" b="1" dirty="0"/>
              <a:t>Sørg for dokumentation hele vejen gennem forløbet! Skriv notater!</a:t>
            </a:r>
          </a:p>
          <a:p>
            <a:pPr marL="342900" indent="-342900">
              <a:buFont typeface="Arial" panose="020B0604020202020204" pitchFamily="34" charset="0"/>
              <a:buChar char="•"/>
              <a:defRPr/>
            </a:pPr>
            <a:r>
              <a:rPr lang="da-DK" altLang="da-DK" sz="2400" b="1" dirty="0"/>
              <a:t>Forebyg sygdom</a:t>
            </a:r>
            <a:r>
              <a:rPr lang="da-DK" altLang="da-DK" dirty="0"/>
              <a:t>!</a:t>
            </a:r>
          </a:p>
          <a:p>
            <a:endParaRPr lang="da-DK" dirty="0"/>
          </a:p>
        </p:txBody>
      </p:sp>
    </p:spTree>
    <p:extLst>
      <p:ext uri="{BB962C8B-B14F-4D97-AF65-F5344CB8AC3E}">
        <p14:creationId xmlns:p14="http://schemas.microsoft.com/office/powerpoint/2010/main" val="14074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D5D9A04B-8FA9-4F2C-AA38-C27A68913E4A}"/>
              </a:ext>
            </a:extLst>
          </p:cNvPr>
          <p:cNvSpPr txBox="1"/>
          <p:nvPr/>
        </p:nvSpPr>
        <p:spPr>
          <a:xfrm>
            <a:off x="3551068" y="426128"/>
            <a:ext cx="4483223" cy="461665"/>
          </a:xfrm>
          <a:prstGeom prst="rect">
            <a:avLst/>
          </a:prstGeom>
          <a:noFill/>
        </p:spPr>
        <p:txBody>
          <a:bodyPr wrap="square" rtlCol="0">
            <a:spAutoFit/>
          </a:bodyPr>
          <a:lstStyle/>
          <a:p>
            <a:r>
              <a:rPr lang="da-DK" sz="2400" b="1" dirty="0"/>
              <a:t>ÅRLIGE LØNFORHANDLINGER</a:t>
            </a:r>
          </a:p>
        </p:txBody>
      </p:sp>
      <p:sp>
        <p:nvSpPr>
          <p:cNvPr id="3" name="Tekstfelt 2">
            <a:extLst>
              <a:ext uri="{FF2B5EF4-FFF2-40B4-BE49-F238E27FC236}">
                <a16:creationId xmlns:a16="http://schemas.microsoft.com/office/drawing/2014/main" id="{AC64CC0C-F7D0-4D65-AF16-CFD9751C071F}"/>
              </a:ext>
            </a:extLst>
          </p:cNvPr>
          <p:cNvSpPr txBox="1"/>
          <p:nvPr/>
        </p:nvSpPr>
        <p:spPr>
          <a:xfrm>
            <a:off x="2183907" y="1553592"/>
            <a:ext cx="7448365" cy="3046988"/>
          </a:xfrm>
          <a:prstGeom prst="rect">
            <a:avLst/>
          </a:prstGeom>
          <a:noFill/>
        </p:spPr>
        <p:txBody>
          <a:bodyPr wrap="square" rtlCol="0">
            <a:spAutoFit/>
          </a:bodyPr>
          <a:lstStyle/>
          <a:p>
            <a:r>
              <a:rPr lang="da-DK" sz="2400" b="1" dirty="0"/>
              <a:t>LØNNEN BESTÅR AF FLERE DELELEMENTER</a:t>
            </a:r>
          </a:p>
          <a:p>
            <a:endParaRPr lang="da-DK" sz="2400" b="1" dirty="0"/>
          </a:p>
          <a:p>
            <a:pPr marL="342900" indent="-342900">
              <a:buFont typeface="Arial" panose="020B0604020202020204" pitchFamily="34" charset="0"/>
              <a:buChar char="•"/>
            </a:pPr>
            <a:r>
              <a:rPr lang="da-DK" sz="2400" b="1" dirty="0"/>
              <a:t>Overenskomstbestemt løn</a:t>
            </a:r>
            <a:r>
              <a:rPr lang="da-DK" sz="2400" dirty="0"/>
              <a:t> – reguleres efter fastsat interval</a:t>
            </a:r>
          </a:p>
          <a:p>
            <a:pPr marL="342900" indent="-342900">
              <a:buFont typeface="Arial" panose="020B0604020202020204" pitchFamily="34" charset="0"/>
              <a:buChar char="•"/>
            </a:pPr>
            <a:r>
              <a:rPr lang="da-DK" sz="2400" b="1" dirty="0"/>
              <a:t>Diverse tillæg forhandlet ved ansættelse</a:t>
            </a:r>
            <a:r>
              <a:rPr lang="da-DK" sz="2400" dirty="0"/>
              <a:t> – rådighedstillæg, kvalifikationstillæg og funktionstillæg</a:t>
            </a:r>
          </a:p>
          <a:p>
            <a:pPr marL="342900" indent="-342900">
              <a:buFont typeface="Arial" panose="020B0604020202020204" pitchFamily="34" charset="0"/>
              <a:buChar char="•"/>
            </a:pPr>
            <a:r>
              <a:rPr lang="da-DK" sz="2400" b="1" dirty="0"/>
              <a:t>Lokalforhandlet løn </a:t>
            </a:r>
            <a:r>
              <a:rPr lang="da-DK" sz="2400" dirty="0"/>
              <a:t>– årlige lønforhandlinger (tillæg eller forhøjelse af intervalløn).</a:t>
            </a:r>
            <a:endParaRPr lang="da-DK" sz="2400" b="1" dirty="0"/>
          </a:p>
        </p:txBody>
      </p:sp>
    </p:spTree>
    <p:extLst>
      <p:ext uri="{BB962C8B-B14F-4D97-AF65-F5344CB8AC3E}">
        <p14:creationId xmlns:p14="http://schemas.microsoft.com/office/powerpoint/2010/main" val="119435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D5D9A04B-8FA9-4F2C-AA38-C27A68913E4A}"/>
              </a:ext>
            </a:extLst>
          </p:cNvPr>
          <p:cNvSpPr txBox="1"/>
          <p:nvPr/>
        </p:nvSpPr>
        <p:spPr>
          <a:xfrm>
            <a:off x="3551068" y="426128"/>
            <a:ext cx="4483223" cy="461665"/>
          </a:xfrm>
          <a:prstGeom prst="rect">
            <a:avLst/>
          </a:prstGeom>
          <a:noFill/>
        </p:spPr>
        <p:txBody>
          <a:bodyPr wrap="square" rtlCol="0">
            <a:spAutoFit/>
          </a:bodyPr>
          <a:lstStyle/>
          <a:p>
            <a:r>
              <a:rPr lang="da-DK" sz="2400" b="1" dirty="0"/>
              <a:t>ÅRLIGE LØNFORHANDLINGER</a:t>
            </a:r>
          </a:p>
        </p:txBody>
      </p:sp>
      <p:sp>
        <p:nvSpPr>
          <p:cNvPr id="3" name="Tekstfelt 2">
            <a:extLst>
              <a:ext uri="{FF2B5EF4-FFF2-40B4-BE49-F238E27FC236}">
                <a16:creationId xmlns:a16="http://schemas.microsoft.com/office/drawing/2014/main" id="{AC64CC0C-F7D0-4D65-AF16-CFD9751C071F}"/>
              </a:ext>
            </a:extLst>
          </p:cNvPr>
          <p:cNvSpPr txBox="1"/>
          <p:nvPr/>
        </p:nvSpPr>
        <p:spPr>
          <a:xfrm>
            <a:off x="2183907" y="1553592"/>
            <a:ext cx="7448365" cy="1938992"/>
          </a:xfrm>
          <a:prstGeom prst="rect">
            <a:avLst/>
          </a:prstGeom>
          <a:noFill/>
        </p:spPr>
        <p:txBody>
          <a:bodyPr wrap="square" rtlCol="0">
            <a:spAutoFit/>
          </a:bodyPr>
          <a:lstStyle/>
          <a:p>
            <a:r>
              <a:rPr lang="da-DK" sz="2400" b="1" dirty="0"/>
              <a:t>OVERENSKOMST 2021 </a:t>
            </a:r>
            <a:r>
              <a:rPr lang="da-DK" sz="2400" dirty="0"/>
              <a:t>– april 2021 til marts 2024</a:t>
            </a:r>
            <a:endParaRPr lang="da-DK" sz="2400" b="1" dirty="0"/>
          </a:p>
          <a:p>
            <a:endParaRPr lang="da-DK" sz="2400" b="1" dirty="0"/>
          </a:p>
          <a:p>
            <a:pPr marL="342900" indent="-342900">
              <a:buFont typeface="Arial" panose="020B0604020202020204" pitchFamily="34" charset="0"/>
              <a:buChar char="•"/>
            </a:pPr>
            <a:r>
              <a:rPr lang="da-DK" sz="2400" b="1" dirty="0"/>
              <a:t>Generelle lønstigninger i perioden: 4,42 %</a:t>
            </a:r>
          </a:p>
          <a:p>
            <a:pPr marL="342900" indent="-342900">
              <a:buFont typeface="Arial" panose="020B0604020202020204" pitchFamily="34" charset="0"/>
              <a:buChar char="•"/>
            </a:pPr>
            <a:r>
              <a:rPr lang="da-DK" sz="2400" b="1" dirty="0"/>
              <a:t>Skøn for regulering og andre formål: 0,83 %</a:t>
            </a:r>
          </a:p>
          <a:p>
            <a:pPr marL="342900" indent="-342900">
              <a:buFont typeface="Arial" panose="020B0604020202020204" pitchFamily="34" charset="0"/>
              <a:buChar char="•"/>
            </a:pPr>
            <a:r>
              <a:rPr lang="da-DK" sz="2400" b="1" dirty="0"/>
              <a:t>Lokal lønudvikling: 1,5 %</a:t>
            </a:r>
          </a:p>
        </p:txBody>
      </p:sp>
    </p:spTree>
    <p:extLst>
      <p:ext uri="{BB962C8B-B14F-4D97-AF65-F5344CB8AC3E}">
        <p14:creationId xmlns:p14="http://schemas.microsoft.com/office/powerpoint/2010/main" val="1236767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D5D9A04B-8FA9-4F2C-AA38-C27A68913E4A}"/>
              </a:ext>
            </a:extLst>
          </p:cNvPr>
          <p:cNvSpPr txBox="1"/>
          <p:nvPr/>
        </p:nvSpPr>
        <p:spPr>
          <a:xfrm>
            <a:off x="3551068" y="426128"/>
            <a:ext cx="4483223" cy="461665"/>
          </a:xfrm>
          <a:prstGeom prst="rect">
            <a:avLst/>
          </a:prstGeom>
          <a:noFill/>
        </p:spPr>
        <p:txBody>
          <a:bodyPr wrap="square" rtlCol="0">
            <a:spAutoFit/>
          </a:bodyPr>
          <a:lstStyle/>
          <a:p>
            <a:r>
              <a:rPr lang="da-DK" sz="2400" b="1" dirty="0"/>
              <a:t>ÅRLIGE LØNFORHANDLINGER</a:t>
            </a:r>
          </a:p>
        </p:txBody>
      </p:sp>
      <p:sp>
        <p:nvSpPr>
          <p:cNvPr id="3" name="Tekstfelt 2">
            <a:extLst>
              <a:ext uri="{FF2B5EF4-FFF2-40B4-BE49-F238E27FC236}">
                <a16:creationId xmlns:a16="http://schemas.microsoft.com/office/drawing/2014/main" id="{AC64CC0C-F7D0-4D65-AF16-CFD9751C071F}"/>
              </a:ext>
            </a:extLst>
          </p:cNvPr>
          <p:cNvSpPr txBox="1"/>
          <p:nvPr/>
        </p:nvSpPr>
        <p:spPr>
          <a:xfrm>
            <a:off x="2183907" y="1553592"/>
            <a:ext cx="7448365" cy="3785652"/>
          </a:xfrm>
          <a:prstGeom prst="rect">
            <a:avLst/>
          </a:prstGeom>
          <a:noFill/>
        </p:spPr>
        <p:txBody>
          <a:bodyPr wrap="square" rtlCol="0">
            <a:spAutoFit/>
          </a:bodyPr>
          <a:lstStyle/>
          <a:p>
            <a:r>
              <a:rPr lang="da-DK" sz="2400" b="1" dirty="0"/>
              <a:t>De årlige lønforhandlinger foregår efter en fast rutine:</a:t>
            </a:r>
          </a:p>
          <a:p>
            <a:endParaRPr lang="da-DK" sz="2400" b="1" dirty="0"/>
          </a:p>
          <a:p>
            <a:pPr marL="342900" indent="-342900">
              <a:buFont typeface="Arial" panose="020B0604020202020204" pitchFamily="34" charset="0"/>
              <a:buChar char="•"/>
            </a:pPr>
            <a:r>
              <a:rPr lang="da-DK" sz="2400" b="1" dirty="0"/>
              <a:t>Forår og sommer: </a:t>
            </a:r>
            <a:r>
              <a:rPr lang="da-DK" sz="2400" dirty="0"/>
              <a:t>De forhandlingsberettigede organisationer indhenter ønsker til lønstigninger fra medarbejdere.</a:t>
            </a:r>
          </a:p>
          <a:p>
            <a:pPr marL="342900" indent="-342900">
              <a:buFont typeface="Arial" panose="020B0604020202020204" pitchFamily="34" charset="0"/>
              <a:buChar char="•"/>
            </a:pPr>
            <a:r>
              <a:rPr lang="da-DK" sz="2400" b="1" dirty="0"/>
              <a:t>15. september: </a:t>
            </a:r>
            <a:r>
              <a:rPr lang="da-DK" sz="2400" dirty="0"/>
              <a:t>Seneste frist for de forhandlingsberettigede organisationer til at fremsætte ønsker til lønstigninger</a:t>
            </a:r>
            <a:r>
              <a:rPr lang="da-DK" sz="2400" b="1" dirty="0"/>
              <a:t> </a:t>
            </a:r>
            <a:r>
              <a:rPr lang="da-DK" sz="2400" dirty="0"/>
              <a:t>– forhandlingen går i gang</a:t>
            </a:r>
          </a:p>
          <a:p>
            <a:pPr marL="342900" indent="-342900">
              <a:buFont typeface="Arial" panose="020B0604020202020204" pitchFamily="34" charset="0"/>
              <a:buChar char="•"/>
            </a:pPr>
            <a:r>
              <a:rPr lang="da-DK" sz="2400" b="1" dirty="0"/>
              <a:t>15. november: </a:t>
            </a:r>
            <a:r>
              <a:rPr lang="da-DK" sz="2400" dirty="0"/>
              <a:t>Sidste frist for menighedsråd til at afgive svar til de forhandlingsberettigede organisationer.</a:t>
            </a:r>
          </a:p>
        </p:txBody>
      </p:sp>
    </p:spTree>
    <p:extLst>
      <p:ext uri="{BB962C8B-B14F-4D97-AF65-F5344CB8AC3E}">
        <p14:creationId xmlns:p14="http://schemas.microsoft.com/office/powerpoint/2010/main" val="2326887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D5D9A04B-8FA9-4F2C-AA38-C27A68913E4A}"/>
              </a:ext>
            </a:extLst>
          </p:cNvPr>
          <p:cNvSpPr txBox="1"/>
          <p:nvPr/>
        </p:nvSpPr>
        <p:spPr>
          <a:xfrm>
            <a:off x="3551068" y="426128"/>
            <a:ext cx="4483223" cy="461665"/>
          </a:xfrm>
          <a:prstGeom prst="rect">
            <a:avLst/>
          </a:prstGeom>
          <a:noFill/>
        </p:spPr>
        <p:txBody>
          <a:bodyPr wrap="square" rtlCol="0">
            <a:spAutoFit/>
          </a:bodyPr>
          <a:lstStyle/>
          <a:p>
            <a:r>
              <a:rPr lang="da-DK" sz="2400" b="1" dirty="0"/>
              <a:t>ÅRLIGE LØNFORHANDLINGER</a:t>
            </a:r>
          </a:p>
        </p:txBody>
      </p:sp>
      <p:sp>
        <p:nvSpPr>
          <p:cNvPr id="3" name="Tekstfelt 2">
            <a:extLst>
              <a:ext uri="{FF2B5EF4-FFF2-40B4-BE49-F238E27FC236}">
                <a16:creationId xmlns:a16="http://schemas.microsoft.com/office/drawing/2014/main" id="{AC64CC0C-F7D0-4D65-AF16-CFD9751C071F}"/>
              </a:ext>
            </a:extLst>
          </p:cNvPr>
          <p:cNvSpPr txBox="1"/>
          <p:nvPr/>
        </p:nvSpPr>
        <p:spPr>
          <a:xfrm>
            <a:off x="2183907" y="1553592"/>
            <a:ext cx="7448365" cy="4524315"/>
          </a:xfrm>
          <a:prstGeom prst="rect">
            <a:avLst/>
          </a:prstGeom>
          <a:noFill/>
        </p:spPr>
        <p:txBody>
          <a:bodyPr wrap="square" rtlCol="0">
            <a:spAutoFit/>
          </a:bodyPr>
          <a:lstStyle/>
          <a:p>
            <a:r>
              <a:rPr lang="da-DK" sz="2400" b="1" dirty="0"/>
              <a:t>De årlige lønforhandlinger foregår efter en fast rutine:</a:t>
            </a:r>
          </a:p>
          <a:p>
            <a:endParaRPr lang="da-DK" sz="2400" b="1" dirty="0"/>
          </a:p>
          <a:p>
            <a:pPr marL="342900" indent="-342900">
              <a:buFont typeface="Arial" panose="020B0604020202020204" pitchFamily="34" charset="0"/>
              <a:buChar char="•"/>
            </a:pPr>
            <a:r>
              <a:rPr lang="da-DK" sz="2400" b="1" dirty="0"/>
              <a:t>Forår og sommer: </a:t>
            </a:r>
            <a:r>
              <a:rPr lang="da-DK" sz="2400" dirty="0"/>
              <a:t>De forhandlingsberettigede organisationer indhenter ønsker til lønstigninger fra medarbejdere.</a:t>
            </a:r>
          </a:p>
          <a:p>
            <a:pPr marL="342900" indent="-342900">
              <a:buFont typeface="Arial" panose="020B0604020202020204" pitchFamily="34" charset="0"/>
              <a:buChar char="•"/>
            </a:pPr>
            <a:r>
              <a:rPr lang="da-DK" sz="2400" b="1" dirty="0"/>
              <a:t>15. september: </a:t>
            </a:r>
            <a:r>
              <a:rPr lang="da-DK" sz="2400" dirty="0"/>
              <a:t>Seneste frist for de forhandlingsberettigede organisationer til at fremsætte ønsker til lønstigninger</a:t>
            </a:r>
            <a:r>
              <a:rPr lang="da-DK" sz="2400" b="1" dirty="0"/>
              <a:t> </a:t>
            </a:r>
            <a:r>
              <a:rPr lang="da-DK" sz="2400" dirty="0"/>
              <a:t>– forhandlingen går i gang</a:t>
            </a:r>
          </a:p>
          <a:p>
            <a:pPr marL="342900" indent="-342900">
              <a:buFont typeface="Arial" panose="020B0604020202020204" pitchFamily="34" charset="0"/>
              <a:buChar char="•"/>
            </a:pPr>
            <a:r>
              <a:rPr lang="da-DK" sz="2400" b="1" dirty="0"/>
              <a:t>15. november: </a:t>
            </a:r>
            <a:r>
              <a:rPr lang="da-DK" sz="2400" dirty="0"/>
              <a:t>Sidste frist for menighedsråd til at afgive svar til de forhandlingsberettigede organisationer.</a:t>
            </a:r>
          </a:p>
          <a:p>
            <a:pPr marL="342900" indent="-342900">
              <a:buFont typeface="Arial" panose="020B0604020202020204" pitchFamily="34" charset="0"/>
              <a:buChar char="•"/>
            </a:pPr>
            <a:r>
              <a:rPr lang="da-DK" sz="2400" dirty="0"/>
              <a:t>- </a:t>
            </a:r>
            <a:r>
              <a:rPr lang="da-DK" sz="2400" b="1" dirty="0"/>
              <a:t>Men menighedsrådet må selvfølgelig også selv komme med udspil til lønstigning</a:t>
            </a:r>
            <a:endParaRPr lang="da-DK" sz="2400" dirty="0"/>
          </a:p>
        </p:txBody>
      </p:sp>
    </p:spTree>
    <p:extLst>
      <p:ext uri="{BB962C8B-B14F-4D97-AF65-F5344CB8AC3E}">
        <p14:creationId xmlns:p14="http://schemas.microsoft.com/office/powerpoint/2010/main" val="80813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64DBF792-2650-4EB3-AD28-91DCA03E7B4E}"/>
              </a:ext>
            </a:extLst>
          </p:cNvPr>
          <p:cNvSpPr txBox="1"/>
          <p:nvPr/>
        </p:nvSpPr>
        <p:spPr>
          <a:xfrm>
            <a:off x="3946124" y="594804"/>
            <a:ext cx="3844033" cy="646331"/>
          </a:xfrm>
          <a:prstGeom prst="rect">
            <a:avLst/>
          </a:prstGeom>
          <a:noFill/>
        </p:spPr>
        <p:txBody>
          <a:bodyPr wrap="square" rtlCol="0">
            <a:spAutoFit/>
          </a:bodyPr>
          <a:lstStyle/>
          <a:p>
            <a:r>
              <a:rPr lang="da-DK" sz="3600" b="1" dirty="0"/>
              <a:t>GRUPPEØVELSE 1</a:t>
            </a:r>
          </a:p>
        </p:txBody>
      </p:sp>
      <p:sp>
        <p:nvSpPr>
          <p:cNvPr id="3" name="Tekstfelt 2">
            <a:extLst>
              <a:ext uri="{FF2B5EF4-FFF2-40B4-BE49-F238E27FC236}">
                <a16:creationId xmlns:a16="http://schemas.microsoft.com/office/drawing/2014/main" id="{AEFF4945-96DD-4AF9-9723-9BDFAE45BD15}"/>
              </a:ext>
            </a:extLst>
          </p:cNvPr>
          <p:cNvSpPr txBox="1"/>
          <p:nvPr/>
        </p:nvSpPr>
        <p:spPr>
          <a:xfrm>
            <a:off x="2485748" y="2982897"/>
            <a:ext cx="6764786" cy="646331"/>
          </a:xfrm>
          <a:prstGeom prst="rect">
            <a:avLst/>
          </a:prstGeom>
          <a:noFill/>
        </p:spPr>
        <p:txBody>
          <a:bodyPr wrap="square" rtlCol="0">
            <a:spAutoFit/>
          </a:bodyPr>
          <a:lstStyle/>
          <a:p>
            <a:r>
              <a:rPr lang="da-DK" sz="3600" b="1" dirty="0"/>
              <a:t>DET VAR JEG IKKE FORBEREDT PÅ!</a:t>
            </a:r>
          </a:p>
        </p:txBody>
      </p:sp>
    </p:spTree>
    <p:extLst>
      <p:ext uri="{BB962C8B-B14F-4D97-AF65-F5344CB8AC3E}">
        <p14:creationId xmlns:p14="http://schemas.microsoft.com/office/powerpoint/2010/main" val="166982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Provstiets ansvarsområde</a:t>
            </a:r>
          </a:p>
        </p:txBody>
      </p:sp>
      <p:sp>
        <p:nvSpPr>
          <p:cNvPr id="3" name="Pladsholder til indhold 2"/>
          <p:cNvSpPr>
            <a:spLocks noGrp="1"/>
          </p:cNvSpPr>
          <p:nvPr>
            <p:ph idx="1"/>
          </p:nvPr>
        </p:nvSpPr>
        <p:spPr>
          <a:xfrm>
            <a:off x="838200" y="1316182"/>
            <a:ext cx="10515600" cy="4860781"/>
          </a:xfrm>
        </p:spPr>
        <p:txBody>
          <a:bodyPr>
            <a:normAutofit fontScale="92500"/>
          </a:bodyPr>
          <a:lstStyle/>
          <a:p>
            <a:r>
              <a:rPr lang="da-DK" dirty="0"/>
              <a:t>Provsti – en administrativ enhed med ansvar for økonomi i provstiet</a:t>
            </a:r>
          </a:p>
          <a:p>
            <a:r>
              <a:rPr lang="da-DK" dirty="0"/>
              <a:t>MR vælger hver fjerde år et provstiudvalg (PU) – valg til efteråret</a:t>
            </a:r>
          </a:p>
          <a:p>
            <a:r>
              <a:rPr lang="da-DK" dirty="0"/>
              <a:t>PU meddeler den kirkelige ligning for de enkelte MR (kirkeskattekroner)</a:t>
            </a:r>
          </a:p>
          <a:p>
            <a:r>
              <a:rPr lang="da-DK" dirty="0"/>
              <a:t>PU tilsyn med </a:t>
            </a:r>
            <a:r>
              <a:rPr lang="da-DK" dirty="0" err="1"/>
              <a:t>MR’s</a:t>
            </a:r>
            <a:r>
              <a:rPr lang="da-DK" dirty="0"/>
              <a:t> administration og forvaltning i overensstemmelse med gældende love og regler</a:t>
            </a:r>
          </a:p>
          <a:p>
            <a:r>
              <a:rPr lang="da-DK" dirty="0"/>
              <a:t>PU godkender opnormering af ansatte i sognene (økonomi) </a:t>
            </a:r>
          </a:p>
          <a:p>
            <a:r>
              <a:rPr lang="da-DK" dirty="0"/>
              <a:t>PU tilsyn med bygninger, som ejes af MR (provstesyn)</a:t>
            </a:r>
          </a:p>
          <a:p>
            <a:r>
              <a:rPr lang="da-DK" dirty="0"/>
              <a:t>PU skal udtale sig i sager, hvor menighedsråd ønsker at købe eller sælge ejendom, hvor de ønsker at opføre eller nedrive ejendomme og ved istandsættelses- og ombygningsarbejder, der kræver stiftsøvrighedens godkendelse.</a:t>
            </a:r>
          </a:p>
        </p:txBody>
      </p:sp>
    </p:spTree>
    <p:extLst>
      <p:ext uri="{BB962C8B-B14F-4D97-AF65-F5344CB8AC3E}">
        <p14:creationId xmlns:p14="http://schemas.microsoft.com/office/powerpoint/2010/main" val="285027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A626C036-5372-457D-9055-318A66997389}"/>
              </a:ext>
            </a:extLst>
          </p:cNvPr>
          <p:cNvSpPr txBox="1"/>
          <p:nvPr/>
        </p:nvSpPr>
        <p:spPr>
          <a:xfrm>
            <a:off x="4616389" y="518963"/>
            <a:ext cx="2707689" cy="830997"/>
          </a:xfrm>
          <a:prstGeom prst="rect">
            <a:avLst/>
          </a:prstGeom>
          <a:noFill/>
        </p:spPr>
        <p:txBody>
          <a:bodyPr wrap="square" rtlCol="0">
            <a:spAutoFit/>
          </a:bodyPr>
          <a:lstStyle/>
          <a:p>
            <a:r>
              <a:rPr lang="da-DK" sz="4800" b="1" dirty="0"/>
              <a:t>PAUSE</a:t>
            </a:r>
          </a:p>
        </p:txBody>
      </p:sp>
      <p:pic>
        <p:nvPicPr>
          <p:cNvPr id="8" name="Billede 7">
            <a:extLst>
              <a:ext uri="{FF2B5EF4-FFF2-40B4-BE49-F238E27FC236}">
                <a16:creationId xmlns:a16="http://schemas.microsoft.com/office/drawing/2014/main" id="{BE39A76D-0543-4474-83BF-3567C2F11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503" y="2070083"/>
            <a:ext cx="6516209" cy="4188991"/>
          </a:xfrm>
          <a:prstGeom prst="rect">
            <a:avLst/>
          </a:prstGeom>
        </p:spPr>
      </p:pic>
    </p:spTree>
    <p:extLst>
      <p:ext uri="{BB962C8B-B14F-4D97-AF65-F5344CB8AC3E}">
        <p14:creationId xmlns:p14="http://schemas.microsoft.com/office/powerpoint/2010/main" val="316570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70C8E899-850C-441A-9032-E23BA0E06964}"/>
              </a:ext>
            </a:extLst>
          </p:cNvPr>
          <p:cNvSpPr txBox="1"/>
          <p:nvPr/>
        </p:nvSpPr>
        <p:spPr>
          <a:xfrm>
            <a:off x="3630967" y="435005"/>
            <a:ext cx="5477522" cy="584775"/>
          </a:xfrm>
          <a:prstGeom prst="rect">
            <a:avLst/>
          </a:prstGeom>
          <a:noFill/>
        </p:spPr>
        <p:txBody>
          <a:bodyPr wrap="square" rtlCol="0">
            <a:spAutoFit/>
          </a:bodyPr>
          <a:lstStyle/>
          <a:p>
            <a:r>
              <a:rPr lang="da-DK" sz="3200" b="1" dirty="0"/>
              <a:t>TRIVSEL OG ARBEJDSMILJØ</a:t>
            </a:r>
          </a:p>
        </p:txBody>
      </p:sp>
      <p:sp>
        <p:nvSpPr>
          <p:cNvPr id="3" name="Tekstfelt 2">
            <a:extLst>
              <a:ext uri="{FF2B5EF4-FFF2-40B4-BE49-F238E27FC236}">
                <a16:creationId xmlns:a16="http://schemas.microsoft.com/office/drawing/2014/main" id="{BE133BB2-F532-44A7-8DD1-CDE3EE453915}"/>
              </a:ext>
            </a:extLst>
          </p:cNvPr>
          <p:cNvSpPr txBox="1"/>
          <p:nvPr/>
        </p:nvSpPr>
        <p:spPr>
          <a:xfrm>
            <a:off x="2121763" y="1535837"/>
            <a:ext cx="7661429" cy="3416320"/>
          </a:xfrm>
          <a:prstGeom prst="rect">
            <a:avLst/>
          </a:prstGeom>
          <a:noFill/>
        </p:spPr>
        <p:txBody>
          <a:bodyPr wrap="square" rtlCol="0">
            <a:spAutoFit/>
          </a:bodyPr>
          <a:lstStyle/>
          <a:p>
            <a:r>
              <a:rPr lang="da-DK" sz="2400" b="1" u="sng" dirty="0"/>
              <a:t>M</a:t>
            </a:r>
            <a:r>
              <a:rPr lang="da-DK" sz="2400" b="1" dirty="0"/>
              <a:t>EDARBEJDER</a:t>
            </a:r>
            <a:r>
              <a:rPr lang="da-DK" sz="2400" b="1" u="sng" dirty="0"/>
              <a:t>U</a:t>
            </a:r>
            <a:r>
              <a:rPr lang="da-DK" sz="2400" b="1" dirty="0"/>
              <a:t>DVIKLINGS</a:t>
            </a:r>
            <a:r>
              <a:rPr lang="da-DK" sz="2400" b="1" u="sng" dirty="0"/>
              <a:t>S</a:t>
            </a:r>
            <a:r>
              <a:rPr lang="da-DK" sz="2400" b="1" dirty="0"/>
              <a:t>AMTALE</a:t>
            </a:r>
          </a:p>
          <a:p>
            <a:endParaRPr lang="da-DK" sz="2400" b="1" dirty="0"/>
          </a:p>
          <a:p>
            <a:pPr marL="342900" indent="-342900">
              <a:buFont typeface="Arial" panose="020B0604020202020204" pitchFamily="34" charset="0"/>
              <a:buChar char="•"/>
            </a:pPr>
            <a:r>
              <a:rPr lang="da-DK" sz="2400" b="1" dirty="0"/>
              <a:t>Mindst en gang årligt med nærmeste leder </a:t>
            </a:r>
            <a:r>
              <a:rPr lang="da-DK" sz="2400" dirty="0"/>
              <a:t>– kontaktperson eller daglig leder</a:t>
            </a:r>
          </a:p>
          <a:p>
            <a:pPr marL="342900" indent="-342900">
              <a:buFont typeface="Arial" panose="020B0604020202020204" pitchFamily="34" charset="0"/>
              <a:buChar char="•"/>
            </a:pPr>
            <a:r>
              <a:rPr lang="da-DK" sz="2400" b="1" dirty="0"/>
              <a:t>Udviklingsplan udarbejdes</a:t>
            </a:r>
          </a:p>
          <a:p>
            <a:pPr marL="342900" indent="-342900">
              <a:buFont typeface="Arial" panose="020B0604020202020204" pitchFamily="34" charset="0"/>
              <a:buChar char="•"/>
            </a:pPr>
            <a:r>
              <a:rPr lang="da-DK" sz="2400" b="1" dirty="0"/>
              <a:t>Skriftligt referat</a:t>
            </a:r>
          </a:p>
          <a:p>
            <a:pPr marL="342900" indent="-342900">
              <a:buFont typeface="Arial" panose="020B0604020202020204" pitchFamily="34" charset="0"/>
              <a:buChar char="•"/>
            </a:pPr>
            <a:r>
              <a:rPr lang="da-DK" sz="2400" b="1" dirty="0"/>
              <a:t>Hold evt. kortere opfølgende møde, hvis der er elementer, der skal følges til dørs</a:t>
            </a:r>
          </a:p>
          <a:p>
            <a:pPr marL="342900" indent="-342900">
              <a:buFont typeface="Arial" panose="020B0604020202020204" pitchFamily="34" charset="0"/>
              <a:buChar char="•"/>
            </a:pPr>
            <a:r>
              <a:rPr lang="da-DK" sz="2400" b="1" dirty="0"/>
              <a:t>Hjælp kan findes på </a:t>
            </a:r>
            <a:r>
              <a:rPr lang="da-DK" sz="2400" b="1" dirty="0" err="1"/>
              <a:t>DAP’en</a:t>
            </a:r>
            <a:r>
              <a:rPr lang="da-DK" sz="2400" b="1" dirty="0"/>
              <a:t> eller hos Provstikontoret</a:t>
            </a:r>
          </a:p>
        </p:txBody>
      </p:sp>
    </p:spTree>
    <p:extLst>
      <p:ext uri="{BB962C8B-B14F-4D97-AF65-F5344CB8AC3E}">
        <p14:creationId xmlns:p14="http://schemas.microsoft.com/office/powerpoint/2010/main" val="279279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70C8E899-850C-441A-9032-E23BA0E06964}"/>
              </a:ext>
            </a:extLst>
          </p:cNvPr>
          <p:cNvSpPr txBox="1"/>
          <p:nvPr/>
        </p:nvSpPr>
        <p:spPr>
          <a:xfrm>
            <a:off x="3630967" y="435005"/>
            <a:ext cx="5477522" cy="584775"/>
          </a:xfrm>
          <a:prstGeom prst="rect">
            <a:avLst/>
          </a:prstGeom>
          <a:noFill/>
        </p:spPr>
        <p:txBody>
          <a:bodyPr wrap="square" rtlCol="0">
            <a:spAutoFit/>
          </a:bodyPr>
          <a:lstStyle/>
          <a:p>
            <a:r>
              <a:rPr lang="da-DK" sz="3200" b="1" dirty="0"/>
              <a:t>TRIVSEL OG ARBEJDSMILJØ</a:t>
            </a:r>
          </a:p>
        </p:txBody>
      </p:sp>
      <p:sp>
        <p:nvSpPr>
          <p:cNvPr id="3" name="Tekstfelt 2">
            <a:extLst>
              <a:ext uri="{FF2B5EF4-FFF2-40B4-BE49-F238E27FC236}">
                <a16:creationId xmlns:a16="http://schemas.microsoft.com/office/drawing/2014/main" id="{BE133BB2-F532-44A7-8DD1-CDE3EE453915}"/>
              </a:ext>
            </a:extLst>
          </p:cNvPr>
          <p:cNvSpPr txBox="1"/>
          <p:nvPr/>
        </p:nvSpPr>
        <p:spPr>
          <a:xfrm>
            <a:off x="2130641" y="1251751"/>
            <a:ext cx="7661429" cy="5262979"/>
          </a:xfrm>
          <a:prstGeom prst="rect">
            <a:avLst/>
          </a:prstGeom>
          <a:noFill/>
        </p:spPr>
        <p:txBody>
          <a:bodyPr wrap="square" rtlCol="0">
            <a:spAutoFit/>
          </a:bodyPr>
          <a:lstStyle/>
          <a:p>
            <a:r>
              <a:rPr lang="da-DK" sz="2400" b="1" u="sng" dirty="0"/>
              <a:t>A</a:t>
            </a:r>
            <a:r>
              <a:rPr lang="da-DK" sz="2400" b="1" dirty="0"/>
              <a:t>RBEJDS</a:t>
            </a:r>
            <a:r>
              <a:rPr lang="da-DK" sz="2400" b="1" u="sng" dirty="0"/>
              <a:t>P</a:t>
            </a:r>
            <a:r>
              <a:rPr lang="da-DK" sz="2400" b="1" dirty="0"/>
              <a:t>LADS</a:t>
            </a:r>
            <a:r>
              <a:rPr lang="da-DK" sz="2400" b="1" u="sng" dirty="0"/>
              <a:t>V</a:t>
            </a:r>
            <a:r>
              <a:rPr lang="da-DK" sz="2400" b="1" dirty="0"/>
              <a:t>URDERING – APV</a:t>
            </a:r>
          </a:p>
          <a:p>
            <a:r>
              <a:rPr lang="da-DK" sz="2400" b="1" dirty="0"/>
              <a:t>LOVKRAV:</a:t>
            </a:r>
          </a:p>
          <a:p>
            <a:endParaRPr lang="da-DK" sz="2400" b="1" dirty="0"/>
          </a:p>
          <a:p>
            <a:pPr marL="342900" indent="-342900">
              <a:buFont typeface="Arial" panose="020B0604020202020204" pitchFamily="34" charset="0"/>
              <a:buChar char="•"/>
            </a:pPr>
            <a:r>
              <a:rPr lang="da-DK" sz="2400" b="1" dirty="0"/>
              <a:t>Arbejdsgivers ansvar, at medarbejdere har kendskab til sikkerhed</a:t>
            </a:r>
          </a:p>
          <a:p>
            <a:pPr marL="342900" indent="-342900">
              <a:buFont typeface="Arial" panose="020B0604020202020204" pitchFamily="34" charset="0"/>
              <a:buChar char="•"/>
            </a:pPr>
            <a:r>
              <a:rPr lang="da-DK" sz="2400" b="1" dirty="0"/>
              <a:t>Medarbejdere skal medvirke til, at arbejdsforholdene er sikkerhedsmæssigt forsvarlige </a:t>
            </a:r>
            <a:r>
              <a:rPr lang="da-DK" sz="2400" dirty="0"/>
              <a:t>- både de fysiske og de psykiske</a:t>
            </a:r>
          </a:p>
          <a:p>
            <a:pPr marL="342900" indent="-342900">
              <a:buFont typeface="Arial" panose="020B0604020202020204" pitchFamily="34" charset="0"/>
              <a:buChar char="•"/>
            </a:pPr>
            <a:r>
              <a:rPr lang="da-DK" sz="2400" b="1" dirty="0"/>
              <a:t>Minimum hvert tredje år skal der udarbejdes APV</a:t>
            </a:r>
          </a:p>
          <a:p>
            <a:pPr marL="342900" indent="-342900">
              <a:buFont typeface="Arial" panose="020B0604020202020204" pitchFamily="34" charset="0"/>
              <a:buChar char="•"/>
            </a:pPr>
            <a:r>
              <a:rPr lang="da-DK" sz="2400" b="1" dirty="0"/>
              <a:t>APV skal ajourføres ved ændringer i arbejdet, der har betydning for arbejdsmiljøet </a:t>
            </a:r>
            <a:r>
              <a:rPr lang="da-DK" sz="2400" dirty="0"/>
              <a:t>– dog altid senest hvert tredje år.</a:t>
            </a:r>
          </a:p>
          <a:p>
            <a:pPr marL="342900" indent="-342900">
              <a:buFont typeface="Arial" panose="020B0604020202020204" pitchFamily="34" charset="0"/>
              <a:buChar char="•"/>
            </a:pPr>
            <a:r>
              <a:rPr lang="da-DK" sz="2400" b="1" dirty="0"/>
              <a:t>APV skal forefindes på arbejdspladsen til rådighed for medarbejdere, menighedsråd og Arbejdstilsynet</a:t>
            </a:r>
          </a:p>
        </p:txBody>
      </p:sp>
    </p:spTree>
    <p:extLst>
      <p:ext uri="{BB962C8B-B14F-4D97-AF65-F5344CB8AC3E}">
        <p14:creationId xmlns:p14="http://schemas.microsoft.com/office/powerpoint/2010/main" val="347541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70C8E899-850C-441A-9032-E23BA0E06964}"/>
              </a:ext>
            </a:extLst>
          </p:cNvPr>
          <p:cNvSpPr txBox="1"/>
          <p:nvPr/>
        </p:nvSpPr>
        <p:spPr>
          <a:xfrm>
            <a:off x="3630967" y="435005"/>
            <a:ext cx="5477522" cy="584775"/>
          </a:xfrm>
          <a:prstGeom prst="rect">
            <a:avLst/>
          </a:prstGeom>
          <a:noFill/>
        </p:spPr>
        <p:txBody>
          <a:bodyPr wrap="square" rtlCol="0">
            <a:spAutoFit/>
          </a:bodyPr>
          <a:lstStyle/>
          <a:p>
            <a:r>
              <a:rPr lang="da-DK" sz="3200" b="1" dirty="0"/>
              <a:t>TRIVSEL OG ARBEJDSMILJØ</a:t>
            </a:r>
          </a:p>
        </p:txBody>
      </p:sp>
      <p:sp>
        <p:nvSpPr>
          <p:cNvPr id="3" name="Tekstfelt 2">
            <a:extLst>
              <a:ext uri="{FF2B5EF4-FFF2-40B4-BE49-F238E27FC236}">
                <a16:creationId xmlns:a16="http://schemas.microsoft.com/office/drawing/2014/main" id="{BE133BB2-F532-44A7-8DD1-CDE3EE453915}"/>
              </a:ext>
            </a:extLst>
          </p:cNvPr>
          <p:cNvSpPr txBox="1"/>
          <p:nvPr/>
        </p:nvSpPr>
        <p:spPr>
          <a:xfrm>
            <a:off x="2130641" y="1251751"/>
            <a:ext cx="7661429" cy="3785652"/>
          </a:xfrm>
          <a:prstGeom prst="rect">
            <a:avLst/>
          </a:prstGeom>
          <a:noFill/>
        </p:spPr>
        <p:txBody>
          <a:bodyPr wrap="square" rtlCol="0">
            <a:spAutoFit/>
          </a:bodyPr>
          <a:lstStyle/>
          <a:p>
            <a:r>
              <a:rPr lang="da-DK" sz="2400" b="1" u="sng" dirty="0"/>
              <a:t>A</a:t>
            </a:r>
            <a:r>
              <a:rPr lang="da-DK" sz="2400" b="1" dirty="0"/>
              <a:t>RBEJDS</a:t>
            </a:r>
            <a:r>
              <a:rPr lang="da-DK" sz="2400" b="1" u="sng" dirty="0"/>
              <a:t>P</a:t>
            </a:r>
            <a:r>
              <a:rPr lang="da-DK" sz="2400" b="1" dirty="0"/>
              <a:t>LADS</a:t>
            </a:r>
            <a:r>
              <a:rPr lang="da-DK" sz="2400" b="1" u="sng" dirty="0"/>
              <a:t>V</a:t>
            </a:r>
            <a:r>
              <a:rPr lang="da-DK" sz="2400" b="1" dirty="0"/>
              <a:t>URDERING – APV</a:t>
            </a:r>
          </a:p>
          <a:p>
            <a:r>
              <a:rPr lang="da-DK" sz="2400" b="1" dirty="0"/>
              <a:t>FORMÅL:</a:t>
            </a:r>
          </a:p>
          <a:p>
            <a:endParaRPr lang="da-DK" sz="2400" b="1" dirty="0"/>
          </a:p>
          <a:p>
            <a:r>
              <a:rPr lang="da-DK" sz="2400" b="1" dirty="0"/>
              <a:t>At menighedsråd, daglig leder og medarbejdere:</a:t>
            </a:r>
          </a:p>
          <a:p>
            <a:pPr marL="342900" indent="-342900">
              <a:buFont typeface="Arial" panose="020B0604020202020204" pitchFamily="34" charset="0"/>
              <a:buChar char="•"/>
            </a:pPr>
            <a:r>
              <a:rPr lang="da-DK" sz="2400" b="1" dirty="0"/>
              <a:t>Får overblik over de arbejdsmiljøforhold, der på kort eller lang sigt kan virke negativt på helbredet</a:t>
            </a:r>
          </a:p>
          <a:p>
            <a:pPr marL="342900" indent="-342900">
              <a:buFont typeface="Arial" panose="020B0604020202020204" pitchFamily="34" charset="0"/>
              <a:buChar char="•"/>
            </a:pPr>
            <a:r>
              <a:rPr lang="da-DK" sz="2400" b="1" dirty="0"/>
              <a:t>Får fjernet de væsentligste konsekvenser af uhensigtsmæssige arbejdsmiljøforhold</a:t>
            </a:r>
          </a:p>
          <a:p>
            <a:pPr marL="342900" indent="-342900">
              <a:buFont typeface="Arial" panose="020B0604020202020204" pitchFamily="34" charset="0"/>
              <a:buChar char="•"/>
            </a:pPr>
            <a:r>
              <a:rPr lang="da-DK" sz="2400" b="1" dirty="0"/>
              <a:t>Får givet virksomheden et arbejdsmiljø- og sikkerhedsmæssigt løft</a:t>
            </a:r>
          </a:p>
        </p:txBody>
      </p:sp>
    </p:spTree>
    <p:extLst>
      <p:ext uri="{BB962C8B-B14F-4D97-AF65-F5344CB8AC3E}">
        <p14:creationId xmlns:p14="http://schemas.microsoft.com/office/powerpoint/2010/main" val="3371960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70C8E899-850C-441A-9032-E23BA0E06964}"/>
              </a:ext>
            </a:extLst>
          </p:cNvPr>
          <p:cNvSpPr txBox="1"/>
          <p:nvPr/>
        </p:nvSpPr>
        <p:spPr>
          <a:xfrm>
            <a:off x="3630967" y="435005"/>
            <a:ext cx="5477522" cy="584775"/>
          </a:xfrm>
          <a:prstGeom prst="rect">
            <a:avLst/>
          </a:prstGeom>
          <a:noFill/>
        </p:spPr>
        <p:txBody>
          <a:bodyPr wrap="square" rtlCol="0">
            <a:spAutoFit/>
          </a:bodyPr>
          <a:lstStyle/>
          <a:p>
            <a:r>
              <a:rPr lang="da-DK" sz="3200" b="1" dirty="0"/>
              <a:t>TRIVSEL OG ARBEJDSMILJØ</a:t>
            </a:r>
          </a:p>
        </p:txBody>
      </p:sp>
      <p:sp>
        <p:nvSpPr>
          <p:cNvPr id="3" name="Tekstfelt 2">
            <a:extLst>
              <a:ext uri="{FF2B5EF4-FFF2-40B4-BE49-F238E27FC236}">
                <a16:creationId xmlns:a16="http://schemas.microsoft.com/office/drawing/2014/main" id="{BE133BB2-F532-44A7-8DD1-CDE3EE453915}"/>
              </a:ext>
            </a:extLst>
          </p:cNvPr>
          <p:cNvSpPr txBox="1"/>
          <p:nvPr/>
        </p:nvSpPr>
        <p:spPr>
          <a:xfrm>
            <a:off x="2130641" y="1087189"/>
            <a:ext cx="7661429" cy="5632311"/>
          </a:xfrm>
          <a:prstGeom prst="rect">
            <a:avLst/>
          </a:prstGeom>
          <a:noFill/>
        </p:spPr>
        <p:txBody>
          <a:bodyPr wrap="square" rtlCol="0">
            <a:spAutoFit/>
          </a:bodyPr>
          <a:lstStyle/>
          <a:p>
            <a:r>
              <a:rPr lang="da-DK" sz="2400" b="1" u="sng" dirty="0"/>
              <a:t>A</a:t>
            </a:r>
            <a:r>
              <a:rPr lang="da-DK" sz="2400" b="1" dirty="0"/>
              <a:t>RBEJDS</a:t>
            </a:r>
            <a:r>
              <a:rPr lang="da-DK" sz="2400" b="1" u="sng" dirty="0"/>
              <a:t>P</a:t>
            </a:r>
            <a:r>
              <a:rPr lang="da-DK" sz="2400" b="1" dirty="0"/>
              <a:t>LADS</a:t>
            </a:r>
            <a:r>
              <a:rPr lang="da-DK" sz="2400" b="1" u="sng" dirty="0"/>
              <a:t>V</a:t>
            </a:r>
            <a:r>
              <a:rPr lang="da-DK" sz="2400" b="1" dirty="0"/>
              <a:t>URDERING – APV</a:t>
            </a:r>
          </a:p>
          <a:p>
            <a:r>
              <a:rPr lang="da-DK" sz="2400" b="1" dirty="0"/>
              <a:t>HVEM SKAL DELTAGE?:</a:t>
            </a:r>
          </a:p>
          <a:p>
            <a:endParaRPr lang="da-DK" sz="2400" b="1" dirty="0"/>
          </a:p>
          <a:p>
            <a:pPr marL="342900" indent="-342900">
              <a:buFont typeface="Arial" panose="020B0604020202020204" pitchFamily="34" charset="0"/>
              <a:buChar char="•"/>
            </a:pPr>
            <a:r>
              <a:rPr lang="da-DK" sz="2400" b="1" dirty="0"/>
              <a:t>Alle medarbejdere – både fuldtidsansatte og deltidsansatte uanset timetal.</a:t>
            </a:r>
          </a:p>
          <a:p>
            <a:pPr marL="342900" indent="-342900">
              <a:buFont typeface="Arial" panose="020B0604020202020204" pitchFamily="34" charset="0"/>
              <a:buChar char="•"/>
            </a:pPr>
            <a:r>
              <a:rPr lang="da-DK" sz="2400" b="1" dirty="0"/>
              <a:t>Præstens arbejdsmiljø varetages af provsten, derfor deltager præsten ikke.</a:t>
            </a:r>
          </a:p>
          <a:p>
            <a:pPr marL="342900" indent="-342900">
              <a:buFont typeface="Arial" panose="020B0604020202020204" pitchFamily="34" charset="0"/>
              <a:buChar char="•"/>
            </a:pPr>
            <a:r>
              <a:rPr lang="da-DK" sz="2400" b="1" dirty="0"/>
              <a:t>Hvis der er mere end 10 ansatte SKAL der etableres en arbejdsmiljøorganisation </a:t>
            </a:r>
            <a:r>
              <a:rPr lang="da-DK" sz="2400" dirty="0"/>
              <a:t>– består af en medarbejdervalgt sikkerhedsrepræsentant og kontaktpersonen.</a:t>
            </a:r>
          </a:p>
          <a:p>
            <a:pPr marL="342900" indent="-342900">
              <a:buFont typeface="Arial" panose="020B0604020202020204" pitchFamily="34" charset="0"/>
              <a:buChar char="•"/>
            </a:pPr>
            <a:r>
              <a:rPr lang="da-DK" sz="2400" b="1" dirty="0"/>
              <a:t>Hvis 1-9 medarbejdere</a:t>
            </a:r>
            <a:r>
              <a:rPr lang="da-DK" sz="2400" dirty="0"/>
              <a:t> – kontaktpersonen udfører APV i samarbejde med medarbejderne</a:t>
            </a:r>
          </a:p>
          <a:p>
            <a:pPr marL="342900" indent="-342900">
              <a:buFont typeface="Arial" panose="020B0604020202020204" pitchFamily="34" charset="0"/>
              <a:buChar char="•"/>
            </a:pPr>
            <a:r>
              <a:rPr lang="da-DK" sz="2400" b="1" dirty="0"/>
              <a:t>Hvis 10 eller flere medarbejdere</a:t>
            </a:r>
            <a:r>
              <a:rPr lang="da-DK" sz="2400" dirty="0"/>
              <a:t> – Arbejdsmiljøorganisationen udfører APV</a:t>
            </a:r>
            <a:endParaRPr lang="da-DK" sz="2400" b="1" dirty="0"/>
          </a:p>
        </p:txBody>
      </p:sp>
    </p:spTree>
    <p:extLst>
      <p:ext uri="{BB962C8B-B14F-4D97-AF65-F5344CB8AC3E}">
        <p14:creationId xmlns:p14="http://schemas.microsoft.com/office/powerpoint/2010/main" val="82026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A9CED-4DAE-4FF9-92F2-01DF9830EFD7}"/>
              </a:ext>
            </a:extLst>
          </p:cNvPr>
          <p:cNvSpPr>
            <a:spLocks noGrp="1"/>
          </p:cNvSpPr>
          <p:nvPr>
            <p:ph type="title"/>
          </p:nvPr>
        </p:nvSpPr>
        <p:spPr>
          <a:xfrm>
            <a:off x="1981200" y="-242888"/>
            <a:ext cx="8229600" cy="1143001"/>
          </a:xfrm>
        </p:spPr>
        <p:txBody>
          <a:bodyPr rtlCol="0">
            <a:normAutofit/>
          </a:bodyPr>
          <a:lstStyle/>
          <a:p>
            <a:pPr>
              <a:defRPr/>
            </a:pPr>
            <a:r>
              <a:rPr lang="da-DK" sz="3200" b="1" dirty="0">
                <a:latin typeface="+mn-lt"/>
              </a:rPr>
              <a:t>APV – Indhold og faser</a:t>
            </a:r>
          </a:p>
        </p:txBody>
      </p:sp>
      <p:graphicFrame>
        <p:nvGraphicFramePr>
          <p:cNvPr id="5" name="Diagram 4">
            <a:extLst>
              <a:ext uri="{FF2B5EF4-FFF2-40B4-BE49-F238E27FC236}">
                <a16:creationId xmlns:a16="http://schemas.microsoft.com/office/drawing/2014/main" id="{B2600485-DED6-4E90-90F3-58308F96068C}"/>
              </a:ext>
            </a:extLst>
          </p:cNvPr>
          <p:cNvGraphicFramePr/>
          <p:nvPr/>
        </p:nvGraphicFramePr>
        <p:xfrm>
          <a:off x="1055440" y="692696"/>
          <a:ext cx="9468544"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felt 2">
            <a:extLst>
              <a:ext uri="{FF2B5EF4-FFF2-40B4-BE49-F238E27FC236}">
                <a16:creationId xmlns:a16="http://schemas.microsoft.com/office/drawing/2014/main" id="{7CAFC5EF-B626-4132-8C08-DA6EC9208C34}"/>
              </a:ext>
            </a:extLst>
          </p:cNvPr>
          <p:cNvSpPr txBox="1"/>
          <p:nvPr/>
        </p:nvSpPr>
        <p:spPr>
          <a:xfrm>
            <a:off x="7830104" y="6013400"/>
            <a:ext cx="3790765" cy="830997"/>
          </a:xfrm>
          <a:prstGeom prst="rect">
            <a:avLst/>
          </a:prstGeom>
          <a:noFill/>
        </p:spPr>
        <p:txBody>
          <a:bodyPr wrap="square" rtlCol="0">
            <a:spAutoFit/>
          </a:bodyPr>
          <a:lstStyle/>
          <a:p>
            <a:r>
              <a:rPr lang="da-DK" sz="2400" b="1" dirty="0"/>
              <a:t>Hjælp kan findes på </a:t>
            </a:r>
            <a:r>
              <a:rPr lang="da-DK" sz="2400" b="1" dirty="0" err="1"/>
              <a:t>DAP’en</a:t>
            </a:r>
            <a:r>
              <a:rPr lang="da-DK" sz="2400" b="1" dirty="0"/>
              <a:t> eller hos Provstikontoret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70C8E899-850C-441A-9032-E23BA0E06964}"/>
              </a:ext>
            </a:extLst>
          </p:cNvPr>
          <p:cNvSpPr txBox="1"/>
          <p:nvPr/>
        </p:nvSpPr>
        <p:spPr>
          <a:xfrm>
            <a:off x="3630967" y="435005"/>
            <a:ext cx="5477522" cy="584775"/>
          </a:xfrm>
          <a:prstGeom prst="rect">
            <a:avLst/>
          </a:prstGeom>
          <a:noFill/>
        </p:spPr>
        <p:txBody>
          <a:bodyPr wrap="square" rtlCol="0">
            <a:spAutoFit/>
          </a:bodyPr>
          <a:lstStyle/>
          <a:p>
            <a:r>
              <a:rPr lang="da-DK" sz="3200" b="1" dirty="0"/>
              <a:t>TRIVSEL OG ARBEJDSMILJØ</a:t>
            </a:r>
          </a:p>
        </p:txBody>
      </p:sp>
      <p:sp>
        <p:nvSpPr>
          <p:cNvPr id="3" name="Tekstfelt 2">
            <a:extLst>
              <a:ext uri="{FF2B5EF4-FFF2-40B4-BE49-F238E27FC236}">
                <a16:creationId xmlns:a16="http://schemas.microsoft.com/office/drawing/2014/main" id="{BE133BB2-F532-44A7-8DD1-CDE3EE453915}"/>
              </a:ext>
            </a:extLst>
          </p:cNvPr>
          <p:cNvSpPr txBox="1"/>
          <p:nvPr/>
        </p:nvSpPr>
        <p:spPr>
          <a:xfrm>
            <a:off x="2130641" y="1087189"/>
            <a:ext cx="7661429" cy="5386090"/>
          </a:xfrm>
          <a:prstGeom prst="rect">
            <a:avLst/>
          </a:prstGeom>
          <a:noFill/>
        </p:spPr>
        <p:txBody>
          <a:bodyPr wrap="square" rtlCol="0">
            <a:spAutoFit/>
          </a:bodyPr>
          <a:lstStyle/>
          <a:p>
            <a:r>
              <a:rPr lang="da-DK" sz="2400" b="1" dirty="0"/>
              <a:t>NY NORMAL EFTER CORONA</a:t>
            </a:r>
          </a:p>
          <a:p>
            <a:endParaRPr lang="da-DK" sz="2400" b="1" dirty="0"/>
          </a:p>
          <a:p>
            <a:pPr marL="342900" indent="-342900">
              <a:buFont typeface="Arial" panose="020B0604020202020204" pitchFamily="34" charset="0"/>
              <a:buChar char="•"/>
            </a:pPr>
            <a:r>
              <a:rPr lang="da-DK" sz="2400" b="1" dirty="0"/>
              <a:t>KENDER DU DINE MEDARBEJDERES TRIVSEL?</a:t>
            </a:r>
          </a:p>
          <a:p>
            <a:pPr marL="342900" indent="-342900">
              <a:buFont typeface="Arial" panose="020B0604020202020204" pitchFamily="34" charset="0"/>
              <a:buChar char="•"/>
            </a:pPr>
            <a:r>
              <a:rPr lang="da-DK" sz="2400" b="1" dirty="0"/>
              <a:t>ER DER SKET ÆNDRINGER DET SIDSTE HALVANDET ÅR, SOM IKKE ER FULGT TIL DØRS?</a:t>
            </a:r>
          </a:p>
          <a:p>
            <a:pPr marL="342900" indent="-342900">
              <a:buFont typeface="Arial" panose="020B0604020202020204" pitchFamily="34" charset="0"/>
              <a:buChar char="•"/>
            </a:pPr>
            <a:r>
              <a:rPr lang="da-DK" sz="2400" b="1" dirty="0"/>
              <a:t>HAR DER VÆRET MEGET HJEMMEARBEJDE/HJEMSENDELSE?</a:t>
            </a:r>
          </a:p>
          <a:p>
            <a:pPr marL="342900" indent="-342900">
              <a:buFont typeface="Arial" panose="020B0604020202020204" pitchFamily="34" charset="0"/>
              <a:buChar char="•"/>
            </a:pPr>
            <a:r>
              <a:rPr lang="da-DK" sz="2400" b="1" dirty="0"/>
              <a:t>ER DER ANSAT NYE MEDARBEJDERE UNDER CORONA?</a:t>
            </a:r>
          </a:p>
          <a:p>
            <a:pPr marL="342900" indent="-342900">
              <a:buFont typeface="Arial" panose="020B0604020202020204" pitchFamily="34" charset="0"/>
              <a:buChar char="•"/>
            </a:pPr>
            <a:r>
              <a:rPr lang="da-DK" sz="2400" b="1" dirty="0"/>
              <a:t>HAR ARBEJDSOPGAVERNE ÆNDRET SIG UNDER CORONA? – OG ÆNDRER DE SIG NU TILBAGE?</a:t>
            </a:r>
          </a:p>
          <a:p>
            <a:pPr marL="342900" indent="-342900">
              <a:buFont typeface="Arial" panose="020B0604020202020204" pitchFamily="34" charset="0"/>
              <a:buChar char="•"/>
            </a:pPr>
            <a:r>
              <a:rPr lang="da-DK" sz="2400" b="1" dirty="0"/>
              <a:t>KENDER DINE MEDARBEJDERE DET NYE MENIGHEDSRÅD?</a:t>
            </a:r>
          </a:p>
          <a:p>
            <a:pPr marL="342900" indent="-342900">
              <a:buFont typeface="Arial" panose="020B0604020202020204" pitchFamily="34" charset="0"/>
              <a:buChar char="•"/>
            </a:pPr>
            <a:r>
              <a:rPr lang="da-DK" sz="3200" b="1" u="sng" dirty="0"/>
              <a:t>EN NY NORMAL OPSTÅR IKKE AF SIG SELV!</a:t>
            </a:r>
          </a:p>
          <a:p>
            <a:pPr marL="342900"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3014319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sp>
        <p:nvSpPr>
          <p:cNvPr id="2" name="Tekstfelt 1">
            <a:extLst>
              <a:ext uri="{FF2B5EF4-FFF2-40B4-BE49-F238E27FC236}">
                <a16:creationId xmlns:a16="http://schemas.microsoft.com/office/drawing/2014/main" id="{64DBF792-2650-4EB3-AD28-91DCA03E7B4E}"/>
              </a:ext>
            </a:extLst>
          </p:cNvPr>
          <p:cNvSpPr txBox="1"/>
          <p:nvPr/>
        </p:nvSpPr>
        <p:spPr>
          <a:xfrm>
            <a:off x="3946124" y="594804"/>
            <a:ext cx="3844033" cy="646331"/>
          </a:xfrm>
          <a:prstGeom prst="rect">
            <a:avLst/>
          </a:prstGeom>
          <a:noFill/>
        </p:spPr>
        <p:txBody>
          <a:bodyPr wrap="square" rtlCol="0">
            <a:spAutoFit/>
          </a:bodyPr>
          <a:lstStyle/>
          <a:p>
            <a:r>
              <a:rPr lang="da-DK" sz="3600" b="1" dirty="0"/>
              <a:t>GRUPPEØVELSE 2</a:t>
            </a:r>
          </a:p>
        </p:txBody>
      </p:sp>
      <p:sp>
        <p:nvSpPr>
          <p:cNvPr id="3" name="Tekstfelt 2">
            <a:extLst>
              <a:ext uri="{FF2B5EF4-FFF2-40B4-BE49-F238E27FC236}">
                <a16:creationId xmlns:a16="http://schemas.microsoft.com/office/drawing/2014/main" id="{AEFF4945-96DD-4AF9-9723-9BDFAE45BD15}"/>
              </a:ext>
            </a:extLst>
          </p:cNvPr>
          <p:cNvSpPr txBox="1"/>
          <p:nvPr/>
        </p:nvSpPr>
        <p:spPr>
          <a:xfrm>
            <a:off x="1979721" y="2743200"/>
            <a:ext cx="8495930" cy="1754326"/>
          </a:xfrm>
          <a:prstGeom prst="rect">
            <a:avLst/>
          </a:prstGeom>
          <a:noFill/>
        </p:spPr>
        <p:txBody>
          <a:bodyPr wrap="square" rtlCol="0">
            <a:spAutoFit/>
          </a:bodyPr>
          <a:lstStyle/>
          <a:p>
            <a:r>
              <a:rPr lang="da-DK" sz="3600" b="1" dirty="0"/>
              <a:t>HVAD SKAL VI HAVE SÆRLIG FOKUS PÅ I FORHOLD TIL ARBEJDSMILJØET I VORES MENIGHEDSRÅD?</a:t>
            </a:r>
          </a:p>
        </p:txBody>
      </p:sp>
    </p:spTree>
    <p:extLst>
      <p:ext uri="{BB962C8B-B14F-4D97-AF65-F5344CB8AC3E}">
        <p14:creationId xmlns:p14="http://schemas.microsoft.com/office/powerpoint/2010/main" val="2122124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BF5CFE-2DDE-4A60-9161-9F42C6EA2B13}"/>
              </a:ext>
            </a:extLst>
          </p:cNvPr>
          <p:cNvPicPr>
            <a:picLocks noChangeAspect="1"/>
          </p:cNvPicPr>
          <p:nvPr/>
        </p:nvPicPr>
        <p:blipFill rotWithShape="1">
          <a:blip r:embed="rId2">
            <a:extLst>
              <a:ext uri="{28A0092B-C50C-407E-A947-70E740481C1C}">
                <a14:useLocalDpi xmlns:a14="http://schemas.microsoft.com/office/drawing/2010/main" val="0"/>
              </a:ext>
            </a:extLst>
          </a:blip>
          <a:srcRect l="12857" t="14557" r="14514" b="13810"/>
          <a:stretch/>
        </p:blipFill>
        <p:spPr>
          <a:xfrm>
            <a:off x="10830758" y="5579616"/>
            <a:ext cx="1296140" cy="1278384"/>
          </a:xfrm>
          <a:prstGeom prst="rect">
            <a:avLst/>
          </a:prstGeom>
        </p:spPr>
      </p:pic>
      <p:sp>
        <p:nvSpPr>
          <p:cNvPr id="6" name="Tekstfelt 5">
            <a:extLst>
              <a:ext uri="{FF2B5EF4-FFF2-40B4-BE49-F238E27FC236}">
                <a16:creationId xmlns:a16="http://schemas.microsoft.com/office/drawing/2014/main" id="{9CCAAF52-FD38-4279-AD6E-FF42F3AF32DB}"/>
              </a:ext>
            </a:extLst>
          </p:cNvPr>
          <p:cNvSpPr txBox="1"/>
          <p:nvPr/>
        </p:nvSpPr>
        <p:spPr>
          <a:xfrm>
            <a:off x="8034291" y="6581001"/>
            <a:ext cx="3284736" cy="276999"/>
          </a:xfrm>
          <a:prstGeom prst="rect">
            <a:avLst/>
          </a:prstGeom>
          <a:noFill/>
        </p:spPr>
        <p:txBody>
          <a:bodyPr wrap="square" rtlCol="0">
            <a:spAutoFit/>
          </a:bodyPr>
          <a:lstStyle/>
          <a:p>
            <a:r>
              <a:rPr lang="da-DK" sz="1200" b="1" dirty="0"/>
              <a:t>SEKRETARIAT FOR PERSONALE OG UDVIDLING</a:t>
            </a:r>
          </a:p>
        </p:txBody>
      </p:sp>
      <p:pic>
        <p:nvPicPr>
          <p:cNvPr id="4" name="Billede 3">
            <a:extLst>
              <a:ext uri="{FF2B5EF4-FFF2-40B4-BE49-F238E27FC236}">
                <a16:creationId xmlns:a16="http://schemas.microsoft.com/office/drawing/2014/main" id="{18682818-EE15-47E6-9CCF-CE94DC603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39" y="834008"/>
            <a:ext cx="4470400" cy="5384800"/>
          </a:xfrm>
          <a:prstGeom prst="rect">
            <a:avLst/>
          </a:prstGeom>
        </p:spPr>
      </p:pic>
    </p:spTree>
    <p:extLst>
      <p:ext uri="{BB962C8B-B14F-4D97-AF65-F5344CB8AC3E}">
        <p14:creationId xmlns:p14="http://schemas.microsoft.com/office/powerpoint/2010/main" val="318838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a-DK" altLang="da-DK" sz="3800"/>
              <a:t>Menighedsrådets ansvarsområder</a:t>
            </a:r>
          </a:p>
        </p:txBody>
      </p:sp>
      <p:sp>
        <p:nvSpPr>
          <p:cNvPr id="21507" name="Pladsholder til indhold 2"/>
          <p:cNvSpPr>
            <a:spLocks noGrp="1"/>
          </p:cNvSpPr>
          <p:nvPr>
            <p:ph idx="1"/>
          </p:nvPr>
        </p:nvSpPr>
        <p:spPr/>
        <p:txBody>
          <a:bodyPr/>
          <a:lstStyle/>
          <a:p>
            <a:r>
              <a:rPr lang="da-DK" altLang="da-DK" dirty="0"/>
              <a:t>”Styre sognets kirkelige og administrative anliggender”</a:t>
            </a:r>
          </a:p>
          <a:p>
            <a:r>
              <a:rPr lang="da-DK" altLang="da-DK" dirty="0"/>
              <a:t>”at virke for gode vilkår for evangeliets forkyndelse”</a:t>
            </a:r>
          </a:p>
          <a:p>
            <a:r>
              <a:rPr lang="da-DK" altLang="da-DK" dirty="0"/>
              <a:t>Lov om menighedsråd bestemmer rammen for arbejdet</a:t>
            </a:r>
          </a:p>
          <a:p>
            <a:endParaRPr lang="da-DK" altLang="da-DK" dirty="0"/>
          </a:p>
        </p:txBody>
      </p:sp>
    </p:spTree>
    <p:extLst>
      <p:ext uri="{BB962C8B-B14F-4D97-AF65-F5344CB8AC3E}">
        <p14:creationId xmlns:p14="http://schemas.microsoft.com/office/powerpoint/2010/main" val="13640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Folkekirkens </a:t>
            </a:r>
            <a:r>
              <a:rPr lang="da-DK" dirty="0" err="1"/>
              <a:t>to-strengede</a:t>
            </a:r>
            <a:r>
              <a:rPr lang="da-DK" dirty="0"/>
              <a:t> system</a:t>
            </a:r>
          </a:p>
        </p:txBody>
      </p:sp>
      <p:sp>
        <p:nvSpPr>
          <p:cNvPr id="3" name="Pladsholder til indhold 2"/>
          <p:cNvSpPr>
            <a:spLocks noGrp="1"/>
          </p:cNvSpPr>
          <p:nvPr>
            <p:ph idx="1"/>
          </p:nvPr>
        </p:nvSpPr>
        <p:spPr/>
        <p:txBody>
          <a:bodyPr/>
          <a:lstStyle/>
          <a:p>
            <a:pPr marL="0" indent="0">
              <a:buNone/>
            </a:pPr>
            <a:endParaRPr lang="da-DK" dirty="0"/>
          </a:p>
        </p:txBody>
      </p:sp>
    </p:spTree>
    <p:extLst>
      <p:ext uri="{BB962C8B-B14F-4D97-AF65-F5344CB8AC3E}">
        <p14:creationId xmlns:p14="http://schemas.microsoft.com/office/powerpoint/2010/main" val="275719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a-DK" dirty="0"/>
              <a:t>Folkekirkens 2-strengede system</a:t>
            </a:r>
          </a:p>
        </p:txBody>
      </p:sp>
      <p:graphicFrame>
        <p:nvGraphicFramePr>
          <p:cNvPr id="4" name="Pladsholder til indhold 3"/>
          <p:cNvGraphicFramePr>
            <a:graphicFrameLocks noGrp="1"/>
          </p:cNvGraphicFramePr>
          <p:nvPr>
            <p:ph idx="1"/>
          </p:nvPr>
        </p:nvGraphicFramePr>
        <p:xfrm>
          <a:off x="1992313" y="1989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15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a-DK" dirty="0"/>
              <a:t>Folkekirkens 2-strengede system</a:t>
            </a:r>
          </a:p>
        </p:txBody>
      </p:sp>
      <p:graphicFrame>
        <p:nvGraphicFramePr>
          <p:cNvPr id="4" name="Pladsholder til indhold 3"/>
          <p:cNvGraphicFramePr>
            <a:graphicFrameLocks noGrp="1"/>
          </p:cNvGraphicFramePr>
          <p:nvPr>
            <p:ph idx="1"/>
          </p:nvPr>
        </p:nvGraphicFramePr>
        <p:xfrm>
          <a:off x="1992313" y="1989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Lige pilforbindelse 6"/>
          <p:cNvCxnSpPr/>
          <p:nvPr/>
        </p:nvCxnSpPr>
        <p:spPr>
          <a:xfrm>
            <a:off x="5880100" y="6092825"/>
            <a:ext cx="10795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34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a-DK" dirty="0"/>
              <a:t>Folkekirkens 2-strengede system</a:t>
            </a:r>
          </a:p>
        </p:txBody>
      </p:sp>
      <p:graphicFrame>
        <p:nvGraphicFramePr>
          <p:cNvPr id="4" name="Pladsholder til indhold 3"/>
          <p:cNvGraphicFramePr>
            <a:graphicFrameLocks noGrp="1"/>
          </p:cNvGraphicFramePr>
          <p:nvPr>
            <p:ph idx="1"/>
          </p:nvPr>
        </p:nvGraphicFramePr>
        <p:xfrm>
          <a:off x="1992313" y="1989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Lige pilforbindelse 6"/>
          <p:cNvCxnSpPr/>
          <p:nvPr/>
        </p:nvCxnSpPr>
        <p:spPr>
          <a:xfrm>
            <a:off x="5880100" y="6092825"/>
            <a:ext cx="10795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Afrundet rektangel 2"/>
          <p:cNvSpPr/>
          <p:nvPr/>
        </p:nvSpPr>
        <p:spPr>
          <a:xfrm>
            <a:off x="6816725" y="1844676"/>
            <a:ext cx="2592388" cy="13684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solidFill>
                  <a:schemeClr val="tx1"/>
                </a:solidFill>
              </a:rPr>
              <a:t>FRIVILLIGE</a:t>
            </a:r>
          </a:p>
        </p:txBody>
      </p:sp>
      <p:cxnSp>
        <p:nvCxnSpPr>
          <p:cNvPr id="6" name="Lige pilforbindelse 5"/>
          <p:cNvCxnSpPr/>
          <p:nvPr/>
        </p:nvCxnSpPr>
        <p:spPr>
          <a:xfrm flipV="1">
            <a:off x="5664200" y="2924176"/>
            <a:ext cx="1447800" cy="28813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Lige pilforbindelse 7"/>
          <p:cNvCxnSpPr/>
          <p:nvPr/>
        </p:nvCxnSpPr>
        <p:spPr>
          <a:xfrm flipV="1">
            <a:off x="7680326" y="2924176"/>
            <a:ext cx="576263" cy="158432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flipH="1">
            <a:off x="7967663" y="2924175"/>
            <a:ext cx="792162" cy="28082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06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3147</Words>
  <Application>Microsoft Office PowerPoint</Application>
  <PresentationFormat>Widescreen</PresentationFormat>
  <Paragraphs>935</Paragraphs>
  <Slides>48</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48</vt:i4>
      </vt:variant>
    </vt:vector>
  </HeadingPairs>
  <TitlesOfParts>
    <vt:vector size="52" baseType="lpstr">
      <vt:lpstr>Arial</vt:lpstr>
      <vt:lpstr>Calibri</vt:lpstr>
      <vt:lpstr>Calibri Light</vt:lpstr>
      <vt:lpstr>Office-tema</vt:lpstr>
      <vt:lpstr>PowerPoint-præsentation</vt:lpstr>
      <vt:lpstr>PowerPoint-præsentation</vt:lpstr>
      <vt:lpstr>Velkomst – hvem er vi?</vt:lpstr>
      <vt:lpstr>Provstiets ansvarsområde</vt:lpstr>
      <vt:lpstr>Menighedsrådets ansvarsområder</vt:lpstr>
      <vt:lpstr>Folkekirkens to-strengede system</vt:lpstr>
      <vt:lpstr>Folkekirkens 2-strengede system</vt:lpstr>
      <vt:lpstr>Folkekirkens 2-strengede system</vt:lpstr>
      <vt:lpstr>Folkekirkens 2-strengede system</vt:lpstr>
      <vt:lpstr>Flertydig ledelsesstruktur  fordrer tydelighed og vilje  ellers lider det kirkelige liv</vt:lpstr>
      <vt:lpstr>Flertydig ledelsesstruktur  fordrer tydelighed og vilje  ellers lider det kirkelige liv</vt:lpstr>
      <vt:lpstr>Tydelig ledelse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APV – Indhold og faser</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Terkildsen</dc:creator>
  <cp:lastModifiedBy>Niels Terkildsen</cp:lastModifiedBy>
  <cp:revision>51</cp:revision>
  <cp:lastPrinted>2021-06-14T12:03:29Z</cp:lastPrinted>
  <dcterms:created xsi:type="dcterms:W3CDTF">2021-04-19T10:50:41Z</dcterms:created>
  <dcterms:modified xsi:type="dcterms:W3CDTF">2021-06-14T12:23:01Z</dcterms:modified>
</cp:coreProperties>
</file>